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9" r:id="rId2"/>
    <p:sldId id="300" r:id="rId3"/>
    <p:sldId id="301" r:id="rId4"/>
    <p:sldId id="302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2593" autoAdjust="0"/>
  </p:normalViewPr>
  <p:slideViewPr>
    <p:cSldViewPr>
      <p:cViewPr varScale="1">
        <p:scale>
          <a:sx n="76" d="100"/>
          <a:sy n="76" d="100"/>
        </p:scale>
        <p:origin x="1176" y="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33936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醒世指南第六壇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西元一九三七年 歲次丁丑  二月二十日</a:t>
            </a:r>
            <a:r>
              <a:rPr lang="zh-TW" altLang="en-US" sz="20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　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南山桐茂青鸞翔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  <a:cs typeface="Times New Roman" pitchFamily="18" charset="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   寺門已經穿叢滄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   松柏藤蘿陰覆路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  <a:cs typeface="Times New Roman" pitchFamily="18" charset="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   泉流響作琴聲揚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　　 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我本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　爾師酒狂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　奉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母敕 來臨佛堂先參天母　再示書章　各要沉靜　細聽批評 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              哈哈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326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33936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醒世指南第六壇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西元一九三七年 歲次丁丑  二月二十日</a:t>
            </a:r>
            <a:endParaRPr lang="en-US" altLang="zh-TW" sz="2800" dirty="0">
              <a:solidFill>
                <a:srgbClr val="FFFF00"/>
              </a:solidFill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榮華終成三更夢　　               富貴還同九月霜     生老病死難替代　     　甜酸苦辣自承當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  <a:cs typeface="Times New Roman" pitchFamily="18" charset="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人徒巧計誇伶俐　　                 天自從容作主張   諂趨貪嗔真地府　　               公平正直即天堂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itchFamily="18" charset="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獐因香重身先死　　           蠶為絲多命早亡           生前枉費心千萬　　               死後空赤手一雙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solidFill>
                <a:srgbClr val="00B0F0"/>
              </a:solidFill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36576" indent="0">
              <a:buNone/>
            </a:pPr>
            <a:r>
              <a:rPr lang="zh-TW" altLang="en-US" sz="20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441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33936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醒世指南第六壇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西元一九三七年 歲次丁丑  二月二十日 </a:t>
            </a:r>
            <a:endParaRPr lang="en-US" altLang="zh-TW" sz="28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itchFamily="18" charset="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由此看來果何趣　　           莫如早隱覓性王               果然明瞭其中意　　             自知道運誰承當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  <a:cs typeface="Times New Roman" pitchFamily="18" charset="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悲歡離合朝朝變         桑田滄海非尋常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鬥勝逞強原有害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百年世事戲一場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傾刻戲罷鑼鼓畢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但問何處是家鄉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今日為師說此段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言淺意濃要究詳</a:t>
            </a:r>
          </a:p>
          <a:p>
            <a:endParaRPr lang="zh-TW" altLang="en-US" sz="2800" dirty="0">
              <a:solidFill>
                <a:srgbClr val="00B0F0"/>
              </a:solidFill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36576" indent="0">
              <a:buNone/>
            </a:pPr>
            <a:r>
              <a:rPr lang="zh-TW" altLang="en-US" sz="20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229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33936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醒世指南第六壇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西元一九三七年 歲次丁丑  二月二十日</a:t>
            </a:r>
            <a:endParaRPr lang="en-US" altLang="zh-TW" sz="28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itchFamily="18" charset="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豈知道內生意外                     你強他弱兩分幫           明處未顯暗處洩　         顛顛倒倒我著忙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回想三六未選備　                又加四八苦汪洋           此際逆舟未容渡　                暗裏有我懇老娘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轉瞬風息波浪靜　         只怕爾等空悲傷              根深自然蒂堅固　            苗弱哪堪大風揚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今日為師不多判　             內中大意要明詳       收筆辭母翌再表        返回南屏養性王</a:t>
            </a:r>
          </a:p>
        </p:txBody>
      </p:sp>
    </p:spTree>
    <p:extLst>
      <p:ext uri="{BB962C8B-B14F-4D97-AF65-F5344CB8AC3E}">
        <p14:creationId xmlns:p14="http://schemas.microsoft.com/office/powerpoint/2010/main" val="6329618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119</TotalTime>
  <Words>78</Words>
  <Application>Microsoft Office PowerPoint</Application>
  <PresentationFormat>如螢幕大小 (16:9)</PresentationFormat>
  <Paragraphs>35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標楷體</vt:lpstr>
      <vt:lpstr>Arial</vt:lpstr>
      <vt:lpstr>Franklin Gothic Book</vt:lpstr>
      <vt:lpstr>Times New Roman</vt:lpstr>
      <vt:lpstr>Wingdings 2</vt:lpstr>
      <vt:lpstr>科技</vt:lpstr>
      <vt:lpstr>醒世指南第六壇 悟見講</vt:lpstr>
      <vt:lpstr>醒世指南第六壇 悟見講</vt:lpstr>
      <vt:lpstr>醒世指南第六壇 悟見講</vt:lpstr>
      <vt:lpstr>醒世指南第六壇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51</cp:revision>
  <dcterms:created xsi:type="dcterms:W3CDTF">2014-02-15T05:50:45Z</dcterms:created>
  <dcterms:modified xsi:type="dcterms:W3CDTF">2024-07-22T04:58:42Z</dcterms:modified>
</cp:coreProperties>
</file>