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8" r:id="rId2"/>
    <p:sldId id="356" r:id="rId3"/>
    <p:sldId id="358" r:id="rId4"/>
    <p:sldId id="357" r:id="rId5"/>
    <p:sldId id="359" r:id="rId6"/>
    <p:sldId id="36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一、真天命雨霖代理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妙智覺理守戒律   孝悌持心道不離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迴光返照省自己   正己成人真功積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3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二、勿信假祖與放命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  猶怕風雨蕭颼颼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  信立智慧爭上游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轉世稱彌勒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錦囊有遺留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道長天命有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領導掌樞紐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觀音渡迷儔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任它猢猻鬧各洲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43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三、只有祖師能放命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平收萬教歸一整   臻化世界呈大同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天道明了至末秋   還鄉覺路認理修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  不向旁人天命求</a:t>
            </a:r>
            <a:b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  謹慎謹慎小心走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706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四、警告乩竅勿亂為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警告三才道神器    神道設教將過時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敬佛佛在有妙意   藐視仙佛耍稀奇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為娘設乩竅手立    亦是有限之時期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將把妙竅及妙乩    一一收回歸平實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11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五、勿信乩竅亂天命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他日旁門左道起   道場再有三才乩   各顯神術創奇異   各有乩竅訓文批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天命辦大事   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老母命頒伊    五花八門各樹立    怪亂現象心中迷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破除形象為第一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75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勿信假祖與放命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六、如來不動觀真我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  自己無生在心頭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  才可消災解冤仇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   才可躲災保平安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  龍華會上享萬秋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同是一母皇胎子      同是一師之徒男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前後相拉人才選     無為無私法地天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推功攬過方智漢      放下一切擁萬千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6720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2596</TotalTime>
  <Words>358</Words>
  <Application>Microsoft Office PowerPoint</Application>
  <PresentationFormat>如螢幕大小 (16:9)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勿信假祖與放命 悟見講</vt:lpstr>
      <vt:lpstr>勿信假祖與放命 悟見講</vt:lpstr>
      <vt:lpstr>勿信假祖與放命 悟見講</vt:lpstr>
      <vt:lpstr>勿信假祖與放命 悟見講</vt:lpstr>
      <vt:lpstr>勿信假祖與放命 悟見講</vt:lpstr>
      <vt:lpstr>勿信假祖與放命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523</cp:revision>
  <dcterms:created xsi:type="dcterms:W3CDTF">2014-02-15T05:50:45Z</dcterms:created>
  <dcterms:modified xsi:type="dcterms:W3CDTF">2024-07-18T04:07:54Z</dcterms:modified>
  <cp:contentStatus/>
</cp:coreProperties>
</file>