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放命等同假祖師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一、放命等同假祖師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各稱放命掌大權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  各有道場後學全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欺師滅祖違逆天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3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放命等同假祖師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二、假祖放命都是魔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如此孽子娘感嘆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一失之足墜魔圈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這非為娘出考驗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這非為娘天命頒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只因兒女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起貪念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只因兒女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入邪偏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忘恩負義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名相攬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為娘順水推舟前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483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放命等同假祖師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三、道場大考天命考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道場將有大考選   各當慎獨懺過愆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為娘今日告一段   天機洩漏給兒男</a:t>
            </a:r>
            <a:endParaRPr lang="en-US" altLang="zh-TW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謹記在心過莫犯   素其本位按就班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了達聖業了大愿   慈悲忠恕為要端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719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放命等同假祖師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四、雨霖繼承聖事辦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  以德服人啟後賢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  前賢後學心相連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7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放命等同假祖師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五、放命偏邪入魔道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天道明朗多考驗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三六四八攬地盤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有真有假理不變   有佛有魔驗心堅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若為領袖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無正念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若為領袖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想霸權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若為領袖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師道犯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若為領袖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行邪偏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431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放命等同假祖師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 冬季大典老母慈訓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六、放命魔子來助辦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兒要什麼娘如願   讓兒擁有名利兼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撥轉魔子來相伴    擁護助爾當前賢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他日大考大清算   清濁分班判艾蘭</a:t>
            </a:r>
            <a:b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故為領袖兢兢戰   領導後學慈心田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7608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2550</TotalTime>
  <Words>269</Words>
  <Application>Microsoft Office PowerPoint</Application>
  <PresentationFormat>如螢幕大小 (16:9)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放命等同假祖師 悟見講</vt:lpstr>
      <vt:lpstr>放命等同假祖師 悟見講</vt:lpstr>
      <vt:lpstr>放命等同假祖師 悟見講</vt:lpstr>
      <vt:lpstr>放命等同假祖師 悟見講</vt:lpstr>
      <vt:lpstr>放命等同假祖師 悟見講</vt:lpstr>
      <vt:lpstr>放命等同假祖師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519</cp:revision>
  <dcterms:created xsi:type="dcterms:W3CDTF">2014-02-15T05:50:45Z</dcterms:created>
  <dcterms:modified xsi:type="dcterms:W3CDTF">2024-07-18T04:59:39Z</dcterms:modified>
  <cp:contentStatus/>
</cp:coreProperties>
</file>