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12" r:id="rId2"/>
    <p:sldId id="313" r:id="rId3"/>
    <p:sldId id="314" r:id="rId4"/>
    <p:sldId id="315" r:id="rId5"/>
    <p:sldId id="31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一、天時緊急非口號 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                  三次大戰已在前                         如弦上箭勢必發                                眾生塗炭苦連連</a:t>
            </a:r>
            <a:endParaRPr lang="en-US" altLang="zh-TW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仙翁今日話明示                                災劫不遠在眼前</a:t>
            </a:r>
          </a:p>
          <a:p>
            <a:pPr marL="36576" lvl="0" indent="0">
              <a:buClr>
                <a:srgbClr val="6EA0B0"/>
              </a:buClr>
              <a:buNone/>
            </a:pP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578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二、天昏地暗無星斗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將至七七四十九   天昏地暗無星斗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五魔混世奇異現   中原瓜分各插籌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黎民悲痛父子散   遍野哀鴻人心疚</a:t>
            </a:r>
          </a:p>
          <a:p>
            <a:pPr marL="36576" lvl="0" indent="0">
              <a:buClr>
                <a:srgbClr val="6EA0B0"/>
              </a:buClr>
              <a:buNone/>
            </a:pP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70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三、末後日浩劫頻臨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冬季時末後日浩劫頻臨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高科技之時代危機暗存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人心變無道德天地變色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山變海海變坑可怕驚心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陸沉沒人失卻風雨狂暴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眾兒女功不足難抵此辰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洪流崩大地動黑暗一片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不修道怎躲劫可要明分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lvl="0" indent="0">
              <a:buClr>
                <a:srgbClr val="6EA0B0"/>
              </a:buClr>
              <a:buNone/>
            </a:pP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12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四、天昏地暗鬼神驚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，這末後罡風劫，天昏地暗鬼神驚。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要躲這大災劫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，修道、立德最要緊。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為祖先、為兒女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、更為自己步上安寧的路，古佛我慈悲心，不會誑你們。</a:t>
            </a:r>
          </a:p>
          <a:p>
            <a:pPr marL="36576" lvl="0" indent="0">
              <a:buClr>
                <a:srgbClr val="6EA0B0"/>
              </a:buClr>
              <a:buNone/>
            </a:pP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548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五、天將壞地也將滅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，時候不早了，這個宇宙世界，大浩劫快來了。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也就是說，不趕快修，不趕快懺悔，回不了天國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，天將壞地將滅，世界將戰亂，以後黑天暗日，收殺眾人，不是危言聳聽。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lvl="0" indent="0">
              <a:buClr>
                <a:srgbClr val="6EA0B0"/>
              </a:buClr>
              <a:buNone/>
            </a:pP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79168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661</TotalTime>
  <Words>236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天時緊急非口號 悟見講</vt:lpstr>
      <vt:lpstr>天時緊急非口號 悟見講</vt:lpstr>
      <vt:lpstr>天時緊急非口號 悟見講</vt:lpstr>
      <vt:lpstr>天時緊急非口號 悟見講</vt:lpstr>
      <vt:lpstr>天時緊急非口號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248</cp:revision>
  <dcterms:created xsi:type="dcterms:W3CDTF">2014-02-15T05:50:45Z</dcterms:created>
  <dcterms:modified xsi:type="dcterms:W3CDTF">2024-07-06T06:35:14Z</dcterms:modified>
  <cp:contentStatus/>
</cp:coreProperties>
</file>