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8" r:id="rId2"/>
    <p:sldId id="305" r:id="rId3"/>
    <p:sldId id="306" r:id="rId4"/>
    <p:sldId id="307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3" d="100"/>
          <a:sy n="73" d="100"/>
        </p:scale>
        <p:origin x="56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紅雨降落遍人間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一、紅雨降落遍人間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九九之年大劫降   風雨之前烽鼓喧   風平浪靜擾人心   防不勝防難躲閃</a:t>
            </a:r>
            <a:endParaRPr lang="en-US" altLang="zh-TW" sz="36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>
              <a:buClr>
                <a:srgbClr val="6EA0B0"/>
              </a:buClr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四九之日天地暗   度日如年苦難擋   變色風雲天昏暗   紅雨降落遍人間</a:t>
            </a:r>
          </a:p>
          <a:p>
            <a:pPr lvl="0">
              <a:buClr>
                <a:srgbClr val="6EA0B0"/>
              </a:buClr>
            </a:pPr>
            <a:endParaRPr lang="zh-TW" altLang="en-US" sz="40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184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紅雨降落遍人間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Clr>
                <a:srgbClr val="6EA0B0"/>
              </a:buClr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二、弗如罡風莫可當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黃河決堤碑文說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十佛治世至彌勒   革面洗心回家鄉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即有白陽開普渡   又降九九大劫災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火水刀兵如鼎沸   弗如罡風莫可當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上有浩然大劫數   女男哀號鬼神驚</a:t>
            </a:r>
          </a:p>
          <a:p>
            <a:pPr lvl="0">
              <a:buClr>
                <a:srgbClr val="6EA0B0"/>
              </a:buClr>
            </a:pPr>
            <a:endParaRPr lang="zh-TW" altLang="en-US" sz="40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555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紅雨降落遍人間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4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水火風刷洗全球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皇母訓子十誡說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今時下如果是無此劫降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舉世上再無有一個賢儔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降三災佈八難刀兵水火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九九劫八十一普遍全球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黑七七四十九無有日月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開地府放鬼魂齊把命抅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黑漆漆陰森森塞光滿世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齊來討命還命債將錢酬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罡風降掃乾坤並掃宇宙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掃氣象刷三界另換樞紐</a:t>
            </a:r>
          </a:p>
          <a:p>
            <a:pPr lvl="0">
              <a:buClr>
                <a:srgbClr val="6EA0B0"/>
              </a:buClr>
            </a:pPr>
            <a:endParaRPr lang="zh-TW" altLang="en-US" sz="40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012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紅雨降落遍人間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四、地球以來最大災</a:t>
            </a:r>
            <a:endParaRPr lang="en-US" altLang="zh-TW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釋迦牟尼佛說</a:t>
            </a: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現在的時代，正是三期末世，在眼前有大災難迫降而來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，許多眾生，都要受此災難，而被清算，為惡作孽的人，都要應罪而被淘汰掉。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災難也在七七四十九天之間，天與地都變為黑暗，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血如河流，骨積如山，舉目所看，都無房屋，是自從有地球以來，最大的災難也。</a:t>
            </a:r>
          </a:p>
          <a:p>
            <a:pPr lvl="0">
              <a:buClr>
                <a:srgbClr val="6EA0B0"/>
              </a:buClr>
            </a:pPr>
            <a:endParaRPr lang="zh-TW" altLang="en-US" sz="4000" dirty="0">
              <a:solidFill>
                <a:prstClr val="white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22084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647</TotalTime>
  <Words>215</Words>
  <Application>Microsoft Office PowerPoint</Application>
  <PresentationFormat>如螢幕大小 (16:9)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紅雨降落遍人間 悟見講</vt:lpstr>
      <vt:lpstr>紅雨降落遍人間 悟見講</vt:lpstr>
      <vt:lpstr>紅雨降落遍人間 悟見講</vt:lpstr>
      <vt:lpstr>紅雨降落遍人間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241</cp:revision>
  <dcterms:created xsi:type="dcterms:W3CDTF">2014-02-15T05:50:45Z</dcterms:created>
  <dcterms:modified xsi:type="dcterms:W3CDTF">2024-07-06T06:20:15Z</dcterms:modified>
  <cp:contentStatus/>
</cp:coreProperties>
</file>