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4" r:id="rId2"/>
    <p:sldId id="340" r:id="rId3"/>
    <p:sldId id="341" r:id="rId4"/>
    <p:sldId id="342" r:id="rId5"/>
    <p:sldId id="34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48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42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082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464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91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伴徒面對諸難關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一、伴徒面對諸難關 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有時當思無時苦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惜衣惜食惜萬緣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珍惜身邊之擁有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時時感恩無怨言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無論何時皆要修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定靜安慮每一天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不論何處皆要辦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建功立德道闡宣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師會永遠徒兒候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伴徒面對諸難關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為了徒兒苦不怕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一切後果師承擔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63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伴徒面對諸難關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二、最末後了非戲言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只願眾徒心向道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夫復何求苦亦甘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最末後了非戲言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當有所覺速逩前 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與眾徒兒聚佛庭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為師歡喜樂盈盈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徒兒大家可安好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否因疫情不修行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徒皆上天賢良者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無所恐懼往前衝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濟公之徒非泛泛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勇於承擔朝光明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39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伴徒面對諸難關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三、徒有至誠天感動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徒有一分之誠意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上天定然皆記明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徒有至誠天感動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有朝定能見天晴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腳步踏穩天梯邁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行功立德品蓮登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誰修誰得當知曉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莫待回首一場空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修道心性臻完善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脾氣毛病皆掃空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做好眾生之示範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無形之中得敬崇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07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伴徒面對諸難關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四、渡化佛子慈悲用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修道辦道皆重要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內外如一當知明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充實自己有學養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煅煉心性更圓融 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渡化佛子慈悲用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苦口婆心定成功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時光匆匆去不返 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相聚時光實短暫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不捨眾徒亦得捨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大家努力修辦專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一人一顆平安果 </a:t>
            </a:r>
          </a:p>
          <a:p>
            <a:pPr marL="36576" indent="0">
              <a:buNone/>
            </a:pP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 祝福徒兒皆順安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494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伴徒面對諸難關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五、健健康康是福氣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健健康康是福氣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快快樂樂每一天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知足常樂無所求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喜神定然繞身邊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因時有限不多述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不再往下訓批談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徒兒們呀多珍重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日日求佛身心安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5827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3047</TotalTime>
  <Words>430</Words>
  <Application>Microsoft Office PowerPoint</Application>
  <PresentationFormat>如螢幕大小 (16:9)</PresentationFormat>
  <Paragraphs>76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伴徒面對諸難關 悟見講</vt:lpstr>
      <vt:lpstr>伴徒面對諸難關 悟見講</vt:lpstr>
      <vt:lpstr>伴徒面對諸難關 悟見講</vt:lpstr>
      <vt:lpstr>伴徒面對諸難關 悟見講</vt:lpstr>
      <vt:lpstr>伴徒面對諸難關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712</cp:revision>
  <dcterms:created xsi:type="dcterms:W3CDTF">2014-02-15T05:50:45Z</dcterms:created>
  <dcterms:modified xsi:type="dcterms:W3CDTF">2024-07-06T05:44:26Z</dcterms:modified>
  <cp:contentStatus/>
</cp:coreProperties>
</file>