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20" r:id="rId2"/>
    <p:sldId id="331" r:id="rId3"/>
    <p:sldId id="322" r:id="rId4"/>
    <p:sldId id="332" r:id="rId5"/>
    <p:sldId id="33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17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0856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571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05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671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30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勇於駕舟眾生濟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一、勇於駕舟眾生濟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愈是困境愈修辦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切勿因此而徘徊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豈可自己來淘汰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勿讓師憂淚滿腮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趁勢而為真功建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不再茫茫不明白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勇於駕舟眾生濟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推展聖業渡迷孩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能修能辦乃幸運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非是為師巧言排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修辦二字皆知道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若無因緣難行哉</a:t>
            </a:r>
          </a:p>
        </p:txBody>
      </p:sp>
    </p:spTree>
    <p:extLst>
      <p:ext uri="{BB962C8B-B14F-4D97-AF65-F5344CB8AC3E}">
        <p14:creationId xmlns:p14="http://schemas.microsoft.com/office/powerpoint/2010/main" val="353394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勇於駕舟眾生濟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二、修辦乃為神聖事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當知其中佛仙護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爾等方能佛果栽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千萬不可等閑視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勿當遊戲招罪災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修辦乃為神聖事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莫笑修者太癡呆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眾徒能為修辦事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即是佛仙當明白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師願徒眾常精進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力行大道魁元摘 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人生無常徒常言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各有感受在心園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11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勇於駕舟眾生濟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三、三災八難遍大千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悲歡離合人間世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生離死別傷痛全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凡有相者皆虛妄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佛典經章告完全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壇前眾徒否能夠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體會其中之意含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辛丑年間疫情亂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三災八難遍大千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此乃上天之警示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亦為啟示眾坤乾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人性原本為純善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落入後天蔽塵煙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398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勇於駕舟眾生濟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四、自作孽來自承受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貪嗔癡愛魔火惹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酒色財氣困真顏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為名為利為享受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傷天害理事做全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自作孽來自承受 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天道好還理不遷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師勸眾等眾善奉 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諸惡莫作離罪淵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清口茹素為護生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清心寡慾歸自然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常能靜心觀自在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覺照覺醒改過愆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43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勇於駕舟眾生濟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五、世局時勢多轉變 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來年如何言難述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天機不可告眾焉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世局時勢多轉變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人事更迭難預言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修者靜心待時進 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安住當下勿躁喧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當止則止不逞強 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危亂之邦勿入焉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沉著應對轉變事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明哲保身危轉安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為師今時眾勸誡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好好修辦莫有偏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13761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3033</TotalTime>
  <Words>460</Words>
  <Application>Microsoft Office PowerPoint</Application>
  <PresentationFormat>如螢幕大小 (16:9)</PresentationFormat>
  <Paragraphs>80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勇於駕舟眾生濟 悟見講</vt:lpstr>
      <vt:lpstr>勇於駕舟眾生濟 悟見講</vt:lpstr>
      <vt:lpstr>勇於駕舟眾生濟 悟見講</vt:lpstr>
      <vt:lpstr>勇於駕舟眾生濟 悟見講</vt:lpstr>
      <vt:lpstr>勇於駕舟眾生濟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702</cp:revision>
  <dcterms:created xsi:type="dcterms:W3CDTF">2014-02-15T05:50:45Z</dcterms:created>
  <dcterms:modified xsi:type="dcterms:W3CDTF">2024-07-06T05:30:23Z</dcterms:modified>
  <cp:contentStatus/>
</cp:coreProperties>
</file>