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05" r:id="rId2"/>
    <p:sldId id="316" r:id="rId3"/>
    <p:sldId id="317" r:id="rId4"/>
    <p:sldId id="318" r:id="rId5"/>
    <p:sldId id="31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49" autoAdjust="0"/>
    <p:restoredTop sz="92649" autoAdjust="0"/>
  </p:normalViewPr>
  <p:slideViewPr>
    <p:cSldViewPr>
      <p:cViewPr varScale="1">
        <p:scale>
          <a:sx n="76" d="100"/>
          <a:sy n="76" d="100"/>
        </p:scale>
        <p:origin x="1176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2284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6973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7048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5143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6989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68660"/>
            <a:ext cx="432048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同能登上救生船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2021-12-31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老師聖訓</a:t>
            </a:r>
          </a:p>
          <a:p>
            <a:pPr marL="36576" indent="0">
              <a:buNone/>
            </a:pPr>
            <a:r>
              <a:rPr lang="zh-TW" altLang="en-US" sz="3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一、同能登上救生船</a:t>
            </a:r>
          </a:p>
          <a:p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好久不見眾徒賢</a:t>
            </a:r>
          </a:p>
          <a:p>
            <a:pPr marL="36576" indent="0">
              <a:buNone/>
            </a:pP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  大家是否皆平安</a:t>
            </a:r>
          </a:p>
          <a:p>
            <a:pPr marL="36576" indent="0">
              <a:buNone/>
            </a:pP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  人心惶惶今年度</a:t>
            </a:r>
          </a:p>
          <a:p>
            <a:pPr marL="36576" indent="0">
              <a:buNone/>
            </a:pP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  人人自危在心田</a:t>
            </a:r>
          </a:p>
          <a:p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徒兒徒兒莫害怕</a:t>
            </a:r>
          </a:p>
          <a:p>
            <a:pPr marL="36576" indent="0">
              <a:buNone/>
            </a:pP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安心定性二六間</a:t>
            </a:r>
          </a:p>
          <a:p>
            <a:pPr marL="36576" indent="0">
              <a:buNone/>
            </a:pP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今時更應真修辦</a:t>
            </a:r>
          </a:p>
          <a:p>
            <a:pPr marL="36576" indent="0">
              <a:buNone/>
            </a:pP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把握良機建功端</a:t>
            </a:r>
          </a:p>
          <a:p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指引有缘眾佛子</a:t>
            </a:r>
          </a:p>
          <a:p>
            <a:pPr marL="36576" indent="0">
              <a:buNone/>
            </a:pP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  同能登上救生船</a:t>
            </a:r>
          </a:p>
          <a:p>
            <a:pPr marL="36576" indent="0">
              <a:buNone/>
            </a:pP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  發揮愛心如菩薩</a:t>
            </a:r>
          </a:p>
          <a:p>
            <a:pPr marL="36576" indent="0">
              <a:buNone/>
            </a:pP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  不言休息不辭難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7553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76456" y="168660"/>
            <a:ext cx="36004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同能登上救生船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352928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二、發心立愿誠不改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感恩報恩心中抱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敬天敬人態恭謙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發心立愿誠不改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上天定然護身邊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人有善願得天助</a:t>
            </a:r>
          </a:p>
          <a:p>
            <a:pPr marL="36576" indent="0">
              <a:buNone/>
            </a:pP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一誠九應天垂憐</a:t>
            </a:r>
          </a:p>
          <a:p>
            <a:pPr marL="36576" indent="0">
              <a:buNone/>
            </a:pP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愿力化作行動力</a:t>
            </a:r>
          </a:p>
          <a:p>
            <a:pPr marL="36576" indent="0">
              <a:buNone/>
            </a:pP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無為付出功果添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法喜充滿每一刻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榮耀功德歸上天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異己不非建言納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固執己見易墜淵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7412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76456" y="168660"/>
            <a:ext cx="36004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同能登上救生船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352928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三、正知正見正道奉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不因個人之臆測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造謠生事事謬傳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正知正見正道奉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道聽塗說枉稱賢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明理修真理不亂</a:t>
            </a:r>
          </a:p>
          <a:p>
            <a:pPr marL="36576" indent="0">
              <a:buNone/>
            </a:pP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真心奉道無有偏</a:t>
            </a:r>
          </a:p>
          <a:p>
            <a:pPr marL="36576" indent="0">
              <a:buNone/>
            </a:pP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中堅份子道場立</a:t>
            </a:r>
          </a:p>
          <a:p>
            <a:pPr marL="36576" indent="0">
              <a:buNone/>
            </a:pP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一心揚道愛道焉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代天宣化啟迷子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不負天恩師德寬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始終如一不退轉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心如磐石一樣般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0404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748464" y="168660"/>
            <a:ext cx="28803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同能登上救生船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49694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四、今生修辦今生成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立愿了愿天職荷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全力以赴快加鞭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急起直追聖賢法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修道之中了因緣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但盼徒眾能知曉</a:t>
            </a:r>
          </a:p>
          <a:p>
            <a:pPr marL="36576" indent="0">
              <a:buNone/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一分耕耘一分穫</a:t>
            </a:r>
          </a:p>
          <a:p>
            <a:pPr marL="36576" indent="0">
              <a:buNone/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天道酬勤有見證</a:t>
            </a:r>
          </a:p>
          <a:p>
            <a:pPr marL="36576" indent="0">
              <a:buNone/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寸功寸果天記全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今生修辦今生成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不負自己好因緣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真知真行有緣渡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善盡己責無敷衍</a:t>
            </a:r>
          </a:p>
        </p:txBody>
      </p:sp>
    </p:spTree>
    <p:extLst>
      <p:ext uri="{BB962C8B-B14F-4D97-AF65-F5344CB8AC3E}">
        <p14:creationId xmlns:p14="http://schemas.microsoft.com/office/powerpoint/2010/main" val="2808065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76456" y="168660"/>
            <a:ext cx="36004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同能登上救生船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352928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五、人才所應為何事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徒兒是否為人才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是否歡喜為人才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是否有心佛堂設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是否真理存心齋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是否無畏愿力立</a:t>
            </a:r>
          </a:p>
          <a:p>
            <a:pPr marL="36576" indent="0">
              <a:buNone/>
            </a:pP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是否一心壯志懷</a:t>
            </a:r>
          </a:p>
          <a:p>
            <a:pPr marL="36576" indent="0">
              <a:buNone/>
            </a:pP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是否甘心三施並</a:t>
            </a:r>
          </a:p>
          <a:p>
            <a:pPr marL="36576" indent="0">
              <a:buNone/>
            </a:pP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是否願意道程開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人才所應為何事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當要明白在心海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人才分師憂勞苦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體師之心行荒垓</a:t>
            </a:r>
          </a:p>
          <a:p>
            <a:endParaRPr lang="zh-TW" altLang="en-US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060774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3012</TotalTime>
  <Words>440</Words>
  <Application>Microsoft Office PowerPoint</Application>
  <PresentationFormat>如螢幕大小 (16:9)</PresentationFormat>
  <Paragraphs>81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同能登上救生船 悟見講</vt:lpstr>
      <vt:lpstr>同能登上救生船 悟見講</vt:lpstr>
      <vt:lpstr>同能登上救生船 悟見講</vt:lpstr>
      <vt:lpstr>同能登上救生船 悟見講</vt:lpstr>
      <vt:lpstr>同能登上救生船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690</cp:revision>
  <dcterms:created xsi:type="dcterms:W3CDTF">2014-02-15T05:50:45Z</dcterms:created>
  <dcterms:modified xsi:type="dcterms:W3CDTF">2024-07-06T05:06:23Z</dcterms:modified>
  <cp:contentStatus/>
</cp:coreProperties>
</file>