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7" r:id="rId3"/>
    <p:sldId id="358" r:id="rId4"/>
    <p:sldId id="359" r:id="rId5"/>
    <p:sldId id="36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末後冤親討的急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一、末後冤親討的急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末後了修道辦道，公修公得 婆修婆得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，自己不珍惜了愿行功的機會，又如何了罪了業呢，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末後時代冤親債主，討的業力也緊急的很呢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，試問老師又能夠讓你們擔待多久？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末後冤親討的急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二、時時的如臨深淵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此刻是什麼時候了，天時的緊急，冤欠的催討，是如此的緊張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，試問又有幾個能夠戰戰兢兢，時時的如臨深淵，如履薄冰的提醒自己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真修者得要破相明理啊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在這末後能認清修道的方針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才是大智之人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42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末後冤親討的急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三、報應加速十二倍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今時末劫年 世界生大亂人間在過節 動物即遭劫科學好進步 報應己改變加速十二倍 人間講民主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陰間亦自由 鬼門天天開一死一大堆 天羅地網下且看饒過誰 古人說的好砲彈長眼睛 自作孽難活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口下能放生 上天放你生夙根深厚者 佛法必感應一點即覺悟 立刻發慈心能放下屠刀 立地可成佛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890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末後冤親討的急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四、天昏地暗鬼神驚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要躲這大災劫，修道、立德最要緊。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為祖先、為兒女、更為自己步上安寧的路，古佛我慈悲心，不會誑你們。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37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末後冤親討的急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五、三次大戰已在前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                  三次大戰已在前                         如弦上箭勢必發                                眾生塗炭苦連連</a:t>
            </a:r>
            <a:endParaRPr lang="en-US" altLang="zh-TW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仙翁今日話明示                                災劫不遠在眼前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91154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3117</TotalTime>
  <Words>378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末後冤親討的急 悟見講</vt:lpstr>
      <vt:lpstr>末後冤親討的急 悟見講</vt:lpstr>
      <vt:lpstr>末後冤親討的急 悟見講</vt:lpstr>
      <vt:lpstr>末後冤親討的急 悟見講</vt:lpstr>
      <vt:lpstr>末後冤親討的急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707</cp:revision>
  <dcterms:created xsi:type="dcterms:W3CDTF">2014-02-15T05:50:45Z</dcterms:created>
  <dcterms:modified xsi:type="dcterms:W3CDTF">2024-07-06T04:12:19Z</dcterms:modified>
  <cp:contentStatus/>
</cp:coreProperties>
</file>