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53" r:id="rId2"/>
    <p:sldId id="357" r:id="rId3"/>
    <p:sldId id="358" r:id="rId4"/>
    <p:sldId id="359" r:id="rId5"/>
    <p:sldId id="360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77" d="100"/>
          <a:sy n="77" d="100"/>
        </p:scale>
        <p:origin x="1220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2024/7/6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2024/7/6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2024/7/6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2024/7/6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2024/7/6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2024/7/6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2024/7/6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2024/7/6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2024/7/6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2024/7/6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2024/7/6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2024/7/6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2024/7/6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604448" y="142120"/>
            <a:ext cx="432048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末後冤親討的急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一、末後冤親討的急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末後了修道辦道，公修公得 婆修婆得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，自己不珍惜了愿行功的機會，又如何了罪了業呢，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末後時代冤親債主，討的業力也緊急的很呢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，試問老師又能夠讓你們擔待多久？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604448" y="142120"/>
            <a:ext cx="432048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末後冤親討的急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二、時時的如臨深淵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此刻是什麼時候了，天時的緊急，冤欠的催討，是如此的緊張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，試問又有幾個能夠戰戰兢兢，時時的如臨深淵，如履薄冰的提醒自己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真修者得要破相明理啊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</a:p>
          <a:p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在這末後能認清修道的方針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』『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才是大智之人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4265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604448" y="142120"/>
            <a:ext cx="432048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末後冤親討的急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5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三、報應加速十二倍</a:t>
            </a:r>
          </a:p>
          <a:p>
            <a:r>
              <a:rPr lang="zh-TW" altLang="en-US" sz="35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南海古佛 慈悲</a:t>
            </a:r>
          </a:p>
          <a:p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今時末劫年 世界生大亂人間在過節 動物即遭劫科學好進步 報應己改變加速十二倍 人間講民主</a:t>
            </a:r>
          </a:p>
          <a:p>
            <a:r>
              <a:rPr lang="zh-TW" altLang="en-US" sz="35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陰間亦自由 鬼門天天開一死一大堆 天羅地網下且看饒過誰 古人說的好砲彈長眼睛 自作孽難活</a:t>
            </a:r>
          </a:p>
          <a:p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口下能放生 上天放你生夙根深厚者 佛法必感應一點即覺悟 立刻發慈心能放下屠刀 立地可成佛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8901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604448" y="142120"/>
            <a:ext cx="432048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末後冤親討的急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四、天昏地暗鬼神驚</a:t>
            </a:r>
          </a:p>
          <a:p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南海古佛慈悲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別以為現在豐衣足食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，這末後罡風劫，天昏地暗鬼神驚。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要躲這大災劫，修道、立德最要緊。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為祖先、為兒女、更為自己步上安寧的路，古佛我慈悲心，不會誑你們。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99378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604448" y="142120"/>
            <a:ext cx="432048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末後冤親討的急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五、三次大戰已在前</a:t>
            </a:r>
          </a:p>
          <a:p>
            <a:pPr lvl="0">
              <a:buClr>
                <a:srgbClr val="6EA0B0"/>
              </a:buClr>
            </a:pPr>
            <a:r>
              <a:rPr lang="zh-TW" altLang="en-US" sz="3600" dirty="0">
                <a:solidFill>
                  <a:prstClr val="white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南極老仙翁説</a:t>
            </a:r>
          </a:p>
          <a:p>
            <a:pPr lvl="0">
              <a:buClr>
                <a:srgbClr val="6EA0B0"/>
              </a:buClr>
            </a:pPr>
            <a:r>
              <a:rPr lang="zh-TW" altLang="en-US" sz="3600" dirty="0">
                <a:solidFill>
                  <a:prstClr val="white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天時緊急非口號                   三次大戰已在前                         如弦上箭勢必發                                眾生塗炭苦連連</a:t>
            </a:r>
            <a:endParaRPr lang="en-US" altLang="zh-TW" sz="3600" dirty="0">
              <a:solidFill>
                <a:prstClr val="white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>
              <a:buClr>
                <a:srgbClr val="6EA0B0"/>
              </a:buClr>
            </a:pP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仙翁今日話明示                                災劫不遠在眼前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59115404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3117</TotalTime>
  <Words>378</Words>
  <Application>Microsoft Office PowerPoint</Application>
  <PresentationFormat>如螢幕大小 (16:9)</PresentationFormat>
  <Paragraphs>26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末後冤親討的急 悟見講</vt:lpstr>
      <vt:lpstr>末後冤親討的急 悟見講</vt:lpstr>
      <vt:lpstr>末後冤親討的急 悟見講</vt:lpstr>
      <vt:lpstr>末後冤親討的急 悟見講</vt:lpstr>
      <vt:lpstr>末後冤親討的急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707</cp:revision>
  <dcterms:created xsi:type="dcterms:W3CDTF">2014-02-15T05:50:45Z</dcterms:created>
  <dcterms:modified xsi:type="dcterms:W3CDTF">2024-07-06T04:12:19Z</dcterms:modified>
  <cp:contentStatus/>
</cp:coreProperties>
</file>