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5" r:id="rId2"/>
    <p:sldId id="307" r:id="rId3"/>
    <p:sldId id="306" r:id="rId4"/>
    <p:sldId id="308" r:id="rId5"/>
    <p:sldId id="30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45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22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617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32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75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立愿了愿躲災劫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一、立愿了愿躲災劫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我們自己本身要發善愿，不發愿上天無法幫助你！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除了渡人、布施之外就是要改毛病、去脾氣。最主要的就是自己的心性要轉變，過去不對的，要懺悔、改正。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有的人辦天事，一直不肯前進，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因為怕以後責任重大，挑負重擔，這種心念不好。</a:t>
            </a:r>
          </a:p>
        </p:txBody>
      </p:sp>
    </p:spTree>
    <p:extLst>
      <p:ext uri="{BB962C8B-B14F-4D97-AF65-F5344CB8AC3E}">
        <p14:creationId xmlns:p14="http://schemas.microsoft.com/office/powerpoint/2010/main" val="22299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立愿了愿躲災劫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二、發愿才能有愿力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自己要發愿，發愿的時候才能夠有愿力，才能夠轉業力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，我們造的業，只有發善愿才能去轉變它，業力只有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能夠改變。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業力只有愿力可以去抵消，就是要發善愿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。我們修道辦道，仙佛菩薩都會幫忙，遇到困難，仙佛也會暗中助化。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20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立愿了愿躲災劫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三、發了愿甘心了愿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要了，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，我們修道，雖然可以逢凶化吉，但是每一個人有自己的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因果業力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該償的，還是得要償，該還的，還是得要還。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咱們就心甘情願，好好的去信受奉行，好好去做！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用自己的愿力、自己的智力，自己的悲愿去圓滿自己人生。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2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立愿了愿躲災劫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四、你發了愿師助你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徒兒啊！每一次，看到有徒兒要修道，剛剛發了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宏誓大愿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他背後的冤親債主，馬上就跑來討債了，為師一而再，再而三，懇求他們不要這樣，給你一個機會，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來還給他，你可知道嗎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？你們的冤親債主，有的可是很蠻橫不講理的，有的推為師，有的咬為師，他們不甘心就這麼簡單的放過你們。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17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立愿了愿躲災劫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五、不了愿災劫難逃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背後的因果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你們在天上的功德不存一點，劫難來的時候，拿什麼去償還，為師又有什麼籌碼，跟你背後的這些業力來談判。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希望徒兒以後要好好的修，好好的辦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，主動渡人，主動修道，主動來佛堂參辦，好好的把握修道的機會。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59306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2989</TotalTime>
  <Words>535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立愿了愿躲災劫 悟見講</vt:lpstr>
      <vt:lpstr>立愿了愿躲災劫 悟見講</vt:lpstr>
      <vt:lpstr>立愿了愿躲災劫 悟見講</vt:lpstr>
      <vt:lpstr>立愿了愿躲災劫 悟見講</vt:lpstr>
      <vt:lpstr>立愿了愿躲災劫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2024-07-05T15:56:01Z</dcterms:modified>
  <cp:contentStatus/>
</cp:coreProperties>
</file>