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8" r:id="rId3"/>
    <p:sldId id="359" r:id="rId4"/>
    <p:sldId id="360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87861" autoAdjust="0"/>
  </p:normalViewPr>
  <p:slideViewPr>
    <p:cSldViewPr>
      <p:cViewPr varScale="1">
        <p:scale>
          <a:sx n="72" d="100"/>
          <a:sy n="72" d="100"/>
        </p:scale>
        <p:origin x="136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42120"/>
            <a:ext cx="432048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修道能緩浩劫降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一、修道能緩浩劫降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末日的浩劫是定數，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那末日浩劫來臨的快或慢、早或晚，徒兒們的行為是主要關𨫡。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災劫、災難的腳步若能緩一些降臨塵凡，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徒兒就能有多一點行功、了愿、消業的機會，以及救渡眾生靈性出苦的機會。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42120"/>
            <a:ext cx="432048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修道能緩浩劫降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二、修辦道能緩浩劫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若是希望末日浩劫能晚些來臨要如何？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要求道、修道、行道、辦道、行功、了愿、消業，還要吃素、茹素、不食眾生肉、不殘殺動物、不作惡、不為非、不作歹；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並且要能參與普度，救三界眾生出苦，平息眾生的冤氣、怨氣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，如此上天才能撥轉，讓災劫、災難的腳步緩一點降臨這個塵凡。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372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42120"/>
            <a:ext cx="432048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修道能緩浩劫降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三、道德淪喪浩劫降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人類的道德若是淪喪、頽敗，就會讓末日的浩劫提前到來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人類若能提昇自己的心性、品德、修為、道德，讓道德振興、提振，就能延長這個地球及地球上的生物、人類的壽命。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543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42120"/>
            <a:ext cx="432048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修道能緩浩劫降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四、只留忠孝修行人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衣冠禽獸要收盡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貪官污吏盡收完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惡鬼魔精要掃盡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歪門邪道一併殲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不務正業不修行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一網打盡不留根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全球世界同清掃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只留忠孝修行人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203798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3163</TotalTime>
  <Words>331</Words>
  <Application>Microsoft Office PowerPoint</Application>
  <PresentationFormat>如螢幕大小 (16:9)</PresentationFormat>
  <Paragraphs>25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修道能緩浩劫降 悟見講</vt:lpstr>
      <vt:lpstr>修道能緩浩劫降 悟見講</vt:lpstr>
      <vt:lpstr>修道能緩浩劫降 悟見講</vt:lpstr>
      <vt:lpstr>修道能緩浩劫降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737</cp:revision>
  <dcterms:created xsi:type="dcterms:W3CDTF">2014-02-15T05:50:45Z</dcterms:created>
  <dcterms:modified xsi:type="dcterms:W3CDTF">2024-07-05T15:06:49Z</dcterms:modified>
  <cp:contentStatus/>
</cp:coreProperties>
</file>