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6" r:id="rId2"/>
    <p:sldId id="359" r:id="rId3"/>
    <p:sldId id="360" r:id="rId4"/>
    <p:sldId id="36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2120"/>
            <a:ext cx="504056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如何躲過末劫年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一、如何躲過末劫年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天時緊急，徒兒沒有懈怠的理由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，咬緊牙根，任何困境，都以平常心對待，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時時保持正的心念，才能躲過末劫殘年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，上天是公平的，沒有任何僥倖。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2120"/>
            <a:ext cx="504056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如何躲過末劫年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二、存善修德災可擋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奉勸世人多行善   善念一發靈明光   懺悔前愆不再犯   存善修德災可擋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改造命運憑自己   修心煉性恭儉讓   仁義禮智信皆講   四維八德遵明詳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不造惡業是為善    逢人說善道理講    造化可改運可創   逢凶化吉保安康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774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2120"/>
            <a:ext cx="504056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如何躲過末劫年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三、業力無常討的急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業力無常！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今天出事，明天昏迷，第三天就走了。這不是功果圓滿的回去，這是無常追討的急。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你內心對道有信心，仙佛就是你的靠山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，你的心很真，上天幫助你的也是真，事在人為，自助天助。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596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2120"/>
            <a:ext cx="504056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如何躲過末劫年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四、肯修肯辦躲災劫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一個修道人，只有勇往直前，時時存公心、道心、慈悲心。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你有慈悲心，就沒有是非，你們懈怠了，冤親債主會很緊張，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你不修不辦，他就讓你生病，事業不順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，家庭不圓滿，讓你們痛苦，看你們是用功德，或是用痛苦來償還。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2512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3139</TotalTime>
  <Words>329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如何躲過末劫年 悟見講</vt:lpstr>
      <vt:lpstr>如何躲過末劫年 悟見講</vt:lpstr>
      <vt:lpstr>如何躲過末劫年 悟見講</vt:lpstr>
      <vt:lpstr>如何躲過末劫年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715</cp:revision>
  <dcterms:created xsi:type="dcterms:W3CDTF">2014-02-15T05:50:45Z</dcterms:created>
  <dcterms:modified xsi:type="dcterms:W3CDTF">2024-07-05T14:31:55Z</dcterms:modified>
  <cp:contentStatus/>
</cp:coreProperties>
</file>