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2" r:id="rId3"/>
    <p:sldId id="276" r:id="rId4"/>
    <p:sldId id="274" r:id="rId5"/>
    <p:sldId id="27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7" y="123478"/>
            <a:ext cx="395701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浩劫前災劫頻降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一、浩劫前災劫頻降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皇母訓子十誡記載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 舉世上再無有一個賢儔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 九九劫八十一普遍全球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 最怕這水火風刷洗全球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 開地府放鬼魂齊把命抅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7671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7" y="123478"/>
            <a:ext cx="395701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浩劫前災劫頻降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二、大小災劫都會來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黃河決堤碑文記載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十佛治世至彌勒                 革面洗心回家鄉             即有白陽開普渡            又降九九大劫災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火水刀兵如鼎沸           弗如罡風莫可當            上有浩然大劫數              女男哀號鬼神驚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9996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7" y="123478"/>
            <a:ext cx="395701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浩劫前災劫頻降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三、殺生害命災劫多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三官經記載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千百年來碗裡羹         冤深似海恨難平         欲知世上刀兵劫          但聽屠門夜半聲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4641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7" y="123478"/>
            <a:ext cx="395701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浩劫前災劫頻降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四、佛陀見證大浩劫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正是三期末世，在眼前有大災難迫降而來，許多眾生都要受此災難而被清算，為惡作孽的人都要應罪而被淘汰掉。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天與地都變為黑暗，血如河流，骨積如山，舉目所看都無房屋，是自從有地球以來最大的災難也</a:t>
            </a:r>
            <a:r>
              <a:rPr lang="zh-TW" altLang="en-US" sz="3200" dirty="0">
                <a:ea typeface="全真顏體" panose="02010609000101010101" pitchFamily="49" charset="-120"/>
              </a:rPr>
              <a:t>。</a:t>
            </a:r>
            <a:br>
              <a:rPr lang="zh-TW" altLang="en-US" sz="2400" dirty="0">
                <a:ea typeface="全真顏體" panose="02010609000101010101" pitchFamily="49" charset="-120"/>
              </a:rPr>
            </a:br>
            <a:endParaRPr lang="zh-TW" altLang="en-US" sz="2400" dirty="0">
              <a:ea typeface="全真顏體" panose="02010609000101010101" pitchFamily="49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0195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7" y="123478"/>
            <a:ext cx="395701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浩劫前災劫頻降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五、耶穌見證大浩劫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世界末日快到了，時候不早了，這個宇宙世界大浩劫快來了。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也就是說不趕快修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，不趕快懺悔，回不了天國，天將壞地將滅，世界將戰亂，以後黑天暗日，收殺眾人，不是危言聳聽。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365611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654</TotalTime>
  <Words>357</Words>
  <Application>Microsoft Office PowerPoint</Application>
  <PresentationFormat>如螢幕大小 (16:9)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全真細隸書</vt:lpstr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浩劫前災劫頻降 悟見講</vt:lpstr>
      <vt:lpstr>浩劫前災劫頻降 悟見講</vt:lpstr>
      <vt:lpstr>浩劫前災劫頻降 悟見講</vt:lpstr>
      <vt:lpstr>浩劫前災劫頻降 悟見講</vt:lpstr>
      <vt:lpstr>浩劫前災劫頻降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185</cp:revision>
  <dcterms:created xsi:type="dcterms:W3CDTF">2014-02-15T05:50:45Z</dcterms:created>
  <dcterms:modified xsi:type="dcterms:W3CDTF">2024-07-04T02:29:56Z</dcterms:modified>
</cp:coreProperties>
</file>