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60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47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35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845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98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關聖最新慈訓⑹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格除物慾雜念後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清清淨淨無塵濁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煩惱皆因己貪求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強作其事徒增愁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願將自心真交出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坦率真實渡娑婆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投入道場有因由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前世修來將結果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戒慎恐懼心可有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寸陰是競善抉擇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好好渡化己內外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外澄內淨無糾葛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0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今生不將此身渡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待等何時得了脫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不要百般思不透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多想少做多憂愁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想多只會愁上愁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錯失因緣光陰走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末後時刻更切記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如實修行為特優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爾若錯過這一切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一世修証如何説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不明生死這回事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怎麼擔負此重責</a:t>
            </a:r>
          </a:p>
        </p:txBody>
      </p:sp>
    </p:spTree>
    <p:extLst>
      <p:ext uri="{BB962C8B-B14F-4D97-AF65-F5344CB8AC3E}">
        <p14:creationId xmlns:p14="http://schemas.microsoft.com/office/powerpoint/2010/main" val="337299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關聖最新慈訓⑻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若要放棄尚可以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日後種種己負責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若不放棄亦可以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全憑心意功夫有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天不是爾己言説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爾亦代天大道説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林林總總要坦露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不容欺拐謊言多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矇得一時淆混過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難了一世之罪囚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小心小心方為要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天眼明鑑察得多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明白嗎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116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共修共辦共識有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方能綢繆明所有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若有私己推道務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難能明志道演説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天很明白所為事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然而不可不清喔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來日若想好延續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真要藏污能納垢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滌除玄覽清明照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光明磊落胸襟有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來日自然更清澈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通天徹地四方走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明白嗎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68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班務開啟要永續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各位賢士責任扶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担負責任當清楚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真正一心來交付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從不延宕不推辭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有始有終行徹底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今生終了回天去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方能罷休劃休止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一切一切交付天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天自安排交付你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言罷不多續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先退一旁立 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哈哈止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8058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4649</TotalTime>
  <Words>386</Words>
  <Application>Microsoft Office PowerPoint</Application>
  <PresentationFormat>如螢幕大小 (16:9)</PresentationFormat>
  <Paragraphs>77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關聖最新慈訓⑹ 悟見講</vt:lpstr>
      <vt:lpstr>關聖最新慈訓⑺ 悟見講</vt:lpstr>
      <vt:lpstr>關聖最新慈訓⑻ 悟見講</vt:lpstr>
      <vt:lpstr>關聖最新慈訓⑼ 悟見講</vt:lpstr>
      <vt:lpstr>關聖最新慈訓⑽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796</cp:revision>
  <dcterms:created xsi:type="dcterms:W3CDTF">2014-02-15T05:50:45Z</dcterms:created>
  <dcterms:modified xsi:type="dcterms:W3CDTF">2024-07-02T08:55:36Z</dcterms:modified>
  <cp:contentStatus/>
</cp:coreProperties>
</file>