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02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278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9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35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40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2024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日福建省金門二天法會 仙佛聖訓 聖訓篇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承接聖賢仙佛之志愿者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當有思人之心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無私己無所求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常將己身之罪過錯做省思 可否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先後尊卑次序 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知行普行恭敬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實實在在謙冲自牧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謙卑為懷多多寬宥 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可否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啟迪蘊靈之心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真正道義講述明明白白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無有對待為善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策謀一切細心入微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聽天明命勿貪著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知否</a:t>
            </a:r>
          </a:p>
        </p:txBody>
      </p:sp>
    </p:spTree>
    <p:extLst>
      <p:ext uri="{BB962C8B-B14F-4D97-AF65-F5344CB8AC3E}">
        <p14:creationId xmlns:p14="http://schemas.microsoft.com/office/powerpoint/2010/main" val="82898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關聖最新慈訓⑵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後續如何因緣對待 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只管盡心盡力 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了知使命在身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不辱使命責任 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躹躬盡瘁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死而後已之決心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直往前走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了脫一切</a:t>
            </a:r>
            <a:r>
              <a:rPr lang="zh-TW" altLang="en-US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出牢囚 可否</a:t>
            </a:r>
            <a:endParaRPr lang="zh-TW" altLang="en-US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</a:p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領奉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皇母慈命 入東樓 隱身已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皇母座 問聲共修共辦者 諸賢士皆否安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開言句句説 衆等明否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平下心氣來 待吾來説 哈哈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29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共修真修要實修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從內而外老實著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以身作則無巧詐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為道日損顯己德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為學謙卑實研究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為衆付出明事由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爾們生在此時候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末劫臨迫該如何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救拯苦難出水火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力伸援助誠交手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大街小巷勤走過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鄕林野地遍你我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444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關聖最新慈訓⑷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非能走走復停留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非是兒戲假論説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只為拋家業真捨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前趨不再回頭哦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投入一切了因果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善惡皆了方足夠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一絲一毫不放過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細細品味真心投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直將己愿交付後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証結善果方罷休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義不容辭率身投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義無反顧行斟酌</a:t>
            </a:r>
          </a:p>
        </p:txBody>
      </p:sp>
    </p:spTree>
    <p:extLst>
      <p:ext uri="{BB962C8B-B14F-4D97-AF65-F5344CB8AC3E}">
        <p14:creationId xmlns:p14="http://schemas.microsoft.com/office/powerpoint/2010/main" val="73580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關聖最新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慈訓⑸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自心真正明白做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對事對人對天唷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巧計交對入濁流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巧謀算準不準喔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天事人辦實心辦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辦理一切行善妥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踏踏實實老實做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天自不虧維護唷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盡心盡力為道者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無何可求不退縮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真心誠意善籌謀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正心誠意知所有</a:t>
            </a:r>
          </a:p>
        </p:txBody>
      </p:sp>
    </p:spTree>
    <p:extLst>
      <p:ext uri="{BB962C8B-B14F-4D97-AF65-F5344CB8AC3E}">
        <p14:creationId xmlns:p14="http://schemas.microsoft.com/office/powerpoint/2010/main" val="21986833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4568</TotalTime>
  <Words>410</Words>
  <Application>Microsoft Office PowerPoint</Application>
  <PresentationFormat>如螢幕大小 (16:9)</PresentationFormat>
  <Paragraphs>78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關聖最新慈訓⑴ 悟見講</vt:lpstr>
      <vt:lpstr>關聖最新慈訓⑵ 悟見講</vt:lpstr>
      <vt:lpstr>關聖最新慈訓⑶ 悟見講</vt:lpstr>
      <vt:lpstr>關聖最新慈訓⑷ 悟見講</vt:lpstr>
      <vt:lpstr>關聖最新慈訓⑸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792</cp:revision>
  <dcterms:created xsi:type="dcterms:W3CDTF">2014-02-15T05:50:45Z</dcterms:created>
  <dcterms:modified xsi:type="dcterms:W3CDTF">2024-07-02T07:23:52Z</dcterms:modified>
  <cp:contentStatus/>
</cp:coreProperties>
</file>