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259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284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301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27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352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B9DD47-EA54-43B7-9BF6-A09CA48C28D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42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人心不死道心不生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 </a:t>
            </a:r>
            <a:r>
              <a:rPr lang="zh-TW" altLang="en-US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㋅㏽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德慧菩薩道場慈暉宮 聯合一天法會 濟公老師最近慈訓</a:t>
            </a:r>
          </a:p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生化除修行 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念彌堅清明</a:t>
            </a:r>
          </a:p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法妙意徹悟 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領神會靈通</a:t>
            </a:r>
          </a:p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起邪妄清靜 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著形相聲名</a:t>
            </a:r>
          </a:p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而不亡者壽 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命圓滿成功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爾師濟公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奉 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降佛宮 進門已參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皇母駕 再問徒等否安平</a:t>
            </a:r>
          </a:p>
          <a:p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今天為師來談談何謂「人心不死、道心不生」：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人心不死道心不生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貪嗔癡如癌症，為何放不下？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開荒人員應為道親與道的橋樑，你做的如何？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如何展露你的誠心讓道親看到，出國開荒要怎麼以身作則，成全眾生？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老師請開荒人員來分享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⑴長久言行一致。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⑵體會書到用時方恨少。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⑶禮敬、愛護道親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行出經典內容</a:t>
            </a:r>
            <a:r>
              <a:rPr lang="en-US" altLang="zh-TW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誠心幫道親解決問題：「道」是一切的答案。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傳承前輩們修辦道的精神。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372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人心不死道心不生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人家願意親近你嗎？你有吸引力嗎？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例如道親與點傳師有誤會，你要成為潤滑劑，並不加自己的好惡，要化掉人心。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有真心去體會、去覺悟、去明白「道」了嗎？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身擔壇主、講師職責，你配當你的職責嗎？知道為師講這個話有多心痛嗎？為師多少顯化、多少慈悲，好不容易成全的眾生，很多被考掉。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884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人心不死道心不生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心魔：因為徒兒總是在分別對待，一個人一個心，各有各的打算，大家的心都一樣嗎？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如果你們的心再這樣下去，真的可以回去嗎？不是說捨得捨得，捨了多少時間，可是脾氣毛病捨不掉，不就白捨了嗎？了不起只有一點福報，但跟你的生死沒關係。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口口聲聲說要效法前賢，雖然什麼都懂，但是都被「心」牽著走，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例如明白車的構造，但是不開車也沒有用，就像道理都懂，但是做不出來。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8456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人心不死道心不生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人心一出來又變了，每一年都如此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，你對得起誰嗎？你連自己都對不起，還談什麼報恩了愿？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末後了，除了注重外功，也要培內德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，要立標杆、典範，你成全得了人嗎？不考人就阿彌陀佛。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人心不死、道心不生</a:t>
            </a:r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」這八個字，到底體會多少？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每人要清楚明白自己人心放下多少？如果還是有邪妄、分別的心、注重名聲，也就枉然了。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021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76844"/>
            <a:ext cx="504056" cy="4824536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人心不死道心不生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08912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每個徒兒心裡要明明白白「人心」到底化掉多少，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不要一直滿足自己的慾望，想要享受物質、名聲，要早點放下就是沒錯。不要總是說天時緊急，哪一天大災難來了，你回的去嗎？真的可以躲劫避難嗎？只有你自己清楚。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本來心是快樂的，但是身體不健康，就是生病；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你不快樂，就是內心生病了，所以真的要修，要好好改變自己，百利無一害。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不要浪費時間，要把道行出來，才不辜負天恩師德、前賢輩們的成全，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要從「心」出發，真要修，該放下就放下，要真的做到慈悲喜捨。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辭叩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母駕 他方去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063745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4607</TotalTime>
  <Words>777</Words>
  <Application>Microsoft Office PowerPoint</Application>
  <PresentationFormat>如螢幕大小 (16:9)</PresentationFormat>
  <Paragraphs>48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人心不死道心不生 悟見講</vt:lpstr>
      <vt:lpstr>人心不死道心不生 悟見講</vt:lpstr>
      <vt:lpstr>人心不死道心不生 悟見講</vt:lpstr>
      <vt:lpstr>人心不死道心不生 悟見講</vt:lpstr>
      <vt:lpstr>人心不死道心不生 悟見講</vt:lpstr>
      <vt:lpstr>人心不死道心不生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785</cp:revision>
  <dcterms:created xsi:type="dcterms:W3CDTF">2014-02-15T05:50:45Z</dcterms:created>
  <dcterms:modified xsi:type="dcterms:W3CDTF">2024-07-01T04:38:59Z</dcterms:modified>
  <cp:contentStatus/>
</cp:coreProperties>
</file>