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64" r:id="rId3"/>
    <p:sldId id="365" r:id="rId4"/>
    <p:sldId id="367" r:id="rId5"/>
    <p:sldId id="36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93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88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079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880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我們有行功了愿的機會，就得要當下把握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，緊緊的握住，有事建功易，無事建功難。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要一世修，一世成，一世了，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並不是那麼的簡單容易呀！徒兒們就得要咬緊牙關，撐到最後，不到最後關頭，是不能夠見真章的。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二、末後一著層層考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末後一著，層層關考，陷阱重重，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徒兒們就得要慎思明辨，速睜慧眼。一失足成千古恨，再回頭已百年身。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如此，我們怎麼能夠不戰戰兢兢呢？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千萬不要讓我們的九玄七祖蒙羞，也千萬不要再讓為師，一而再，再而三的失望。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42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三、考道是在選聖賢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考道在選聖賢，信心未定便入牢籠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，若是認道真確，心志堅定就能日日精進，達到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 滿 果 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的境界。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咱們的愿了完，就能夠回家，就能夠給皇母娘一個交代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，我們自己辛苦，是在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了自己的愿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救眾生出苦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是行功立德，不是沽名釣譽。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03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四、考不倒是無價寶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修辦的路途，別人無法代替，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唯有靠自己，勇敢的走下去，不到最後，我們不想退縮，徒兒們，好不好。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  才是無價寶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考不倒  才是慧根好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考不倒  才是道行高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考不倒  才是列前茅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考不倒  才是生死逃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1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五、做皇母的好兒女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不求有功  但求無過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徒兒們，好不好啊？每一字，每一句，皆都是為師的心血血淚，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為師沒有什麼奢求，只有希望徒兒們，能夠做一位皇母的好兒女，為師的好賢徒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851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4580</TotalTime>
  <Words>444</Words>
  <Application>Microsoft Office PowerPoint</Application>
  <PresentationFormat>如螢幕大小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考不倒是無價寶 悟見講</vt:lpstr>
      <vt:lpstr>考不倒是無價寶 悟見講</vt:lpstr>
      <vt:lpstr>考不倒是無價寶 悟見講</vt:lpstr>
      <vt:lpstr>考不倒是無價寶 悟見講</vt:lpstr>
      <vt:lpstr>考不倒是無價寶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780</cp:revision>
  <dcterms:created xsi:type="dcterms:W3CDTF">2014-02-15T05:50:45Z</dcterms:created>
  <dcterms:modified xsi:type="dcterms:W3CDTF">2024-06-27T03:26:58Z</dcterms:modified>
  <cp:contentStatus/>
</cp:coreProperties>
</file>