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54" r:id="rId2"/>
    <p:sldId id="363" r:id="rId3"/>
    <p:sldId id="364" r:id="rId4"/>
    <p:sldId id="365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2024/6/25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修道會讓你富有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一、付​出​​善​念而富​有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我​們​不​一​定​會，​因​為​賺​很​多​的​錢​而​富​有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​；​但​我​們​可​以，​因​付​出​的​善​念，​而​使​心​中​富​有​。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你們有沒有想過，要如何廣結善緣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，你說 ：老師，我賺的錢很有限，我能佈施也很有限，要怎麼廣結善緣啊？有沒有想過？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修道會讓你富有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二、要如何廣結善緣​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比如，我們在家裡，我們可以祝福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：所有的眾生平安、健康、心情愉快，有機會能夠聽到好的道理，這是不是廣結善緣？不要說一出門看到那麼多人，就覺得心煩意亂，就心浮氣躁。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比如塞車的時候，祝福：現在在路上的人，大家都是平心靜氣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，心情愉快、家庭幸福美滿，你把所有的祝福都給他，你就是在跟眾生結善緣？知道嗎？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1930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修道會讓你富有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三、善念惡念會反射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我們時常發出善念出去，因為宇宙就像很大的鏡子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，有一天它會回到我們的身上。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如果我們發出去的都是惡念，都是詛咒人家，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那個詛咒時間到了，就會呈現，跑到我們自己身上來。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所以不要詛咒人家，出去摔一跤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，什麼踩到狗屎，這些都是不好的念頭，知道嗎？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84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修道會讓你富有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四、善念惡念天必從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人有善念天必從之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，我們自己發善願，自然而然我們的好因緣就會過來。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人有惡念；天也會從之，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因為，一切都是跟著你的心念跑過來，所以既然這樣，我們為什麼不發善念？不好的念頭要放下。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701575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4557</TotalTime>
  <Words>429</Words>
  <Application>Microsoft Office PowerPoint</Application>
  <PresentationFormat>如螢幕大小 (16:9)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修道會讓你富有 悟見講</vt:lpstr>
      <vt:lpstr>修道會讓你富有 悟見講</vt:lpstr>
      <vt:lpstr>修道會讓你富有 悟見講</vt:lpstr>
      <vt:lpstr>修道會讓你富有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780</cp:revision>
  <dcterms:created xsi:type="dcterms:W3CDTF">2014-02-15T05:50:45Z</dcterms:created>
  <dcterms:modified xsi:type="dcterms:W3CDTF">2024-06-25T02:08:27Z</dcterms:modified>
  <cp:contentStatus/>
</cp:coreProperties>
</file>