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2024/6/24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冤欠隨時找上門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一、冤欠隨時找上門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天道修來有易難              也知由我亦由天            若非速速立功德                 動有群魔作障緣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三天主考說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修道自家事                   與人何相牽                不修冤愆找                        誰能救脫淵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冤欠隨時找上門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二、莫謂人小無冤愆                 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關聖帝君曰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莫謂人小無冤愆                豈知前世之冤緣              關某雖然法力大             但能伏魔不伏冤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   因果復循環                        欲消冤孽債                           還當德為先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有功可補前生罪    有德可消夙世冤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zh-TW" altLang="en-US" sz="3600" dirty="0"/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冤欠隨時找上門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三、因果生生報不停              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大解冤咒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因果生生報不停            惡緣孽債兩相尋                從今解脫千年結        善道頻開福德門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冤孽等不及討債     一命嗚呼去歸宸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自己造孽自己受     命該絕時仙難拯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冤欠隨時找上門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四、消冤解孽談何易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黑白無常詩                  消冤解孽談何易    勸爾莫要不在意      因果報應實厲害               尤在三期討得急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莫道爾無傷天理         六萬年來已高積     一指超生事實在                   還須功德債相抵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2966</TotalTime>
  <Words>252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冤欠隨時找上門 悟見講</vt:lpstr>
      <vt:lpstr>冤欠隨時找上門 悟見講</vt:lpstr>
      <vt:lpstr>冤欠隨時找上門 悟見講</vt:lpstr>
      <vt:lpstr>冤欠隨時找上門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680</cp:revision>
  <dcterms:created xsi:type="dcterms:W3CDTF">2014-02-15T05:50:45Z</dcterms:created>
  <dcterms:modified xsi:type="dcterms:W3CDTF">2024-06-24T07:49:08Z</dcterms:modified>
  <cp:contentStatus/>
</cp:coreProperties>
</file>