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97" r:id="rId2"/>
    <p:sldId id="296" r:id="rId3"/>
    <p:sldId id="299" r:id="rId4"/>
    <p:sldId id="300" r:id="rId5"/>
    <p:sldId id="301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00" y="-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2024/6/23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2024/6/23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2024/6/23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敲打唸唱難躲劫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一、敲打唸唱難躲劫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千條路萬條路無有生路 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逢生路惟一貫天道速求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若以紅陽期之敲打唸唱之法有用嗎？過錯與罪業，是要由懺悔和功德，相輔相成來使其消減。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世界末日現危機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全球倒懸萬民淒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欲尋桃源何處有 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惟修天道是歸宿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4497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敲打唸唱難躲劫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二、六萬多年罪過多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徒兒在紅塵流浪了，有誰能把握於此六萬多年來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沒有造下罪過嗎？ 那就有過錯，罪業，如何消去，除去呢？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一定要以行功立德及懺悔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，眞心叩求上天撥轉，誠心照愿行道，修道方可。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三天院長說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在你們的功過簿上，六萬年來你們所造的罪業，堆積起來都比你的人還要高。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敲打唸唱難躲劫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三、修道吃素躲災劫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這個是天降的災劫，也是人造的禍因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。那我們要怎樣去避除這樣的災劫呢？為什麼現在災劫會那麼多？都是由殺生而來，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因此多懷慈悲心，同樣是飲食，你吃青菜蔬果，也一樣可以活命，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所以不要執著口福之欲，多懷慈悲心。</a:t>
            </a:r>
          </a:p>
        </p:txBody>
      </p:sp>
    </p:spTree>
    <p:extLst>
      <p:ext uri="{BB962C8B-B14F-4D97-AF65-F5344CB8AC3E}">
        <p14:creationId xmlns:p14="http://schemas.microsoft.com/office/powerpoint/2010/main" val="2067090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敲打唸唱難躲劫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四、天道佛堂能躲劫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佛堂有諸佛菩薩的護法，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但你的心雜亂，整個人心都是黑暗的，這樣護法神也會離開。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壇主要讓方圓百里的人，可以來這躲災避難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，壇主的心念要時時刻刻不要動一個念頭，二六時中守靜，心存慈悲心，這樣佛堂護法神佛光普照，絕對可以幫助附近的 人躲災避難。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9602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敲打唸唱難躲劫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4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五、神通是難抵業力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雖然為師有妙法，也難救一個自暴自棄的人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。所謂天助自助者，既想得到別人的幫助，就要先去幫助別人，要多行功立德，要盡心去做，要無怨無尤的去做。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每個人後面都跟隨著不同的業力，在主使著自己的心念。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如果沒有辦法保有赤子之心，就是因為雜念大多，心念常起起伏伏，原本已發了愿的心，馬上又掉了。那都是業力在牽引，所以要行功立德，來清還這個業力的牽纏。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512417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459</TotalTime>
  <Words>481</Words>
  <Application>Microsoft Office PowerPoint</Application>
  <PresentationFormat>如螢幕大小 (16:9)</PresentationFormat>
  <Paragraphs>30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敲打唸唱難躲劫 悟見講</vt:lpstr>
      <vt:lpstr>敲打唸唱難躲劫 悟見講</vt:lpstr>
      <vt:lpstr>敲打唸唱難躲劫 悟見講</vt:lpstr>
      <vt:lpstr>敲打唸唱難躲劫 悟見講</vt:lpstr>
      <vt:lpstr>敲打唸唱難躲劫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151</cp:revision>
  <dcterms:created xsi:type="dcterms:W3CDTF">2014-02-15T05:50:45Z</dcterms:created>
  <dcterms:modified xsi:type="dcterms:W3CDTF">2024-06-23T04:03:13Z</dcterms:modified>
</cp:coreProperties>
</file>