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98" r:id="rId2"/>
    <p:sldId id="299" r:id="rId3"/>
    <p:sldId id="301" r:id="rId4"/>
    <p:sldId id="302" r:id="rId5"/>
    <p:sldId id="304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更待何時渡此身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一、更待何時渡此身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呂仙祖說：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莫謂老來方學道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孤魂都是少年人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今生不向此身渡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更待何時渡此身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申請詞上說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末後一著昔未言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明人在此訴一番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愚夫識得返鄉道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生來死去見當前</a:t>
            </a:r>
          </a:p>
        </p:txBody>
      </p:sp>
    </p:spTree>
    <p:extLst>
      <p:ext uri="{BB962C8B-B14F-4D97-AF65-F5344CB8AC3E}">
        <p14:creationId xmlns:p14="http://schemas.microsoft.com/office/powerpoint/2010/main" val="3206525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更待何時渡此身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25835" y="168660"/>
            <a:ext cx="8334597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二、得真天道超生死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你今天得了這個道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，不管你是講師、講員、壇主或是辦事人員，一直到不識字的平凡女士，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甚至你沒有這一份天職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，你能真功實善的修，得這一點的真傳，你將來都可以成就。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43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更待何時渡此身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25835" y="168660"/>
            <a:ext cx="8334597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三、求真道靈性得救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如果我們沒有求道，我們靈性有機會得救、得解脫嗎？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為師拿什麼給我的愛徒呢？就憑著這一指點，點開你的生死竅門，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人人固有的良知良能，只要你時時參悟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，從這根本上去悟去修，道就像一把鑰匙，可以解開生死之間的迷惑，得了這把至寶的鑰匙，就要好好的應用它。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2968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更待何時渡此身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25835" y="168660"/>
            <a:ext cx="8334597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四、一世修成不是夢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「一世修一世成」非虛誑，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皆有憑有證，這也是來自於爾之心血生命，皆得之不易。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在此末後一著憑什麼了大愿？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憑著時運，憑著道場當下給爾們之機會，憑著 老母大赦，憑著諸佛庇佑，在此短短數十年修辦可以行三分補七分，圓滿回歸理天。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601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更待何時渡此身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25835" y="168660"/>
            <a:ext cx="8334597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五、得天道天榜掛號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得天道天榜上英名高掛                              地府中抅了賬脫出苦輪　                        朝聞道夕死可憑此一指　                              指出來無價寶直返瑤琳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老母又說：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道有千條萬條，皆非敏捷正路，惟今垂金光一線，路通先天，一步上達，超氣越象，直登聖域。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465459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495</TotalTime>
  <Words>342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更待何時渡此身 悟見講</vt:lpstr>
      <vt:lpstr>更待何時渡此身 悟見講</vt:lpstr>
      <vt:lpstr>更待何時渡此身 悟見講</vt:lpstr>
      <vt:lpstr>更待何時渡此身 悟見講</vt:lpstr>
      <vt:lpstr>更待何時渡此身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204</cp:revision>
  <dcterms:created xsi:type="dcterms:W3CDTF">2014-02-15T05:50:45Z</dcterms:created>
  <dcterms:modified xsi:type="dcterms:W3CDTF">2024-06-14T04:16:40Z</dcterms:modified>
  <cp:contentStatus/>
</cp:coreProperties>
</file>