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14" r:id="rId2"/>
    <p:sldId id="312" r:id="rId3"/>
    <p:sldId id="313" r:id="rId4"/>
    <p:sldId id="31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魔要考你受不了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08912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一、我要考你受不了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我要借著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，最兇猛的修道客，來考你們，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要借最美麗的小姐，來引誘你。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我處處都要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，考得你們受不了，才能顯出聖賢與仙佛。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410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魔要考你受不了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35292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二、我考到你來求饒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要考你妻離子散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讓你無法在道場                立足稱威風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尤其最愛出風頭的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我要叫你九十度鞠躬向我求求我阿修羅王讓你過此關</a:t>
            </a:r>
          </a:p>
        </p:txBody>
      </p:sp>
    </p:spTree>
    <p:extLst>
      <p:ext uri="{BB962C8B-B14F-4D97-AF65-F5344CB8AC3E}">
        <p14:creationId xmlns:p14="http://schemas.microsoft.com/office/powerpoint/2010/main" val="31171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魔要考你受不了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208912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三、我要你六神無主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我要常居住你清靜宮裡面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，我要讓你六神無主。要牽引你，酒色財氣都喜歡。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我要引導你背愿，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要你看到美色就喜歡，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到時候，我就有功德了。</a:t>
            </a:r>
          </a:p>
        </p:txBody>
      </p:sp>
    </p:spTree>
    <p:extLst>
      <p:ext uri="{BB962C8B-B14F-4D97-AF65-F5344CB8AC3E}">
        <p14:creationId xmlns:p14="http://schemas.microsoft.com/office/powerpoint/2010/main" val="303317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32656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魔要考你受不了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35292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四、考你心魔引外魔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我就要考你們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考你們入心魔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以你們心魔        來引我外魔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我就要借住             你的清靜宮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0653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133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魔要考你受不了 悟見講</vt:lpstr>
      <vt:lpstr>魔要考你受不了 悟見講</vt:lpstr>
      <vt:lpstr>魔要考你受不了 悟見講</vt:lpstr>
      <vt:lpstr>魔要考你受不了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195</cp:revision>
  <dcterms:created xsi:type="dcterms:W3CDTF">2014-02-15T05:50:45Z</dcterms:created>
  <dcterms:modified xsi:type="dcterms:W3CDTF">2024-06-14T02:49:14Z</dcterms:modified>
</cp:coreProperties>
</file>