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7" r:id="rId2"/>
    <p:sldId id="308" r:id="rId3"/>
    <p:sldId id="310" r:id="rId4"/>
    <p:sldId id="31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204664"/>
            <a:ext cx="51440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阿修羅奉命考道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一、阿修羅奉命考道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我也要找伴。哈！哈！哈！我也是奉命而來的，我也是希望我的魔子魔孫擾亂你們，抓你們。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哈！你們修道、上課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，我希望你們聽不懂；我希望你們打瞌睡；我希望你們有嗔心；你們有疑心；我一個一個不放過你們，知道嗎？（知道）</a:t>
            </a:r>
          </a:p>
        </p:txBody>
      </p:sp>
    </p:spTree>
    <p:extLst>
      <p:ext uri="{BB962C8B-B14F-4D97-AF65-F5344CB8AC3E}">
        <p14:creationId xmlns:p14="http://schemas.microsoft.com/office/powerpoint/2010/main" val="381022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68660"/>
            <a:ext cx="51440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阿修羅奉命考道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二、隨正金線魔不犯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你若不想當我的孫子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，只有心正，只有跟隨一條金線，只有把你的明燈點燃，我才抓不到你，知道嗎？（知道）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像著浮雲遊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考驗就來魔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考得你步步皆難走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考得你無法立戰果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考得你無法駕慈舟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考得你變得排骨瘦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273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23478"/>
            <a:ext cx="37038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阿修羅奉命考道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208912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三、考不倒我心不甘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一邊行功一邊流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，三聖九品你別想坐，想成佛祖，你等得繞過我，這一關鬼魔頭。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我奉旨出來考道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，考倒方有功果，考不倒你，我心不情願，我心不甘願。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我要扯你的後腿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，我要拉你下海，讓你步步皆難走，讓你在苦海流。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084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58640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阿修羅奉命考道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208912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四、我要考你的弱點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我要考你的弱點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 抓你的弱點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讓你對道沒信心　  要讓你對人情看淡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人情張張薄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考得你顛顛倒倒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讓你在道場              無法立足</a:t>
            </a:r>
          </a:p>
        </p:txBody>
      </p:sp>
    </p:spTree>
    <p:extLst>
      <p:ext uri="{BB962C8B-B14F-4D97-AF65-F5344CB8AC3E}">
        <p14:creationId xmlns:p14="http://schemas.microsoft.com/office/powerpoint/2010/main" val="260212082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510</TotalTime>
  <Words>288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阿修羅奉命考道 悟見講</vt:lpstr>
      <vt:lpstr>阿修羅奉命考道 悟見講</vt:lpstr>
      <vt:lpstr>阿修羅奉命考道 悟見講</vt:lpstr>
      <vt:lpstr>阿修羅奉命考道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188</cp:revision>
  <dcterms:created xsi:type="dcterms:W3CDTF">2014-02-15T05:50:45Z</dcterms:created>
  <dcterms:modified xsi:type="dcterms:W3CDTF">2024-06-14T02:38:37Z</dcterms:modified>
</cp:coreProperties>
</file>