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296" r:id="rId3"/>
    <p:sldId id="306" r:id="rId4"/>
    <p:sldId id="305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為何成魔子魔孫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35292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一、為何我會入魔界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我也是修道者，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只是因為我要當頭、我要稱王、我要稱霸，所以我入魔界。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我的九玄七祖，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也在魔界，在魔界受苦。</a:t>
            </a:r>
          </a:p>
        </p:txBody>
      </p:sp>
    </p:spTree>
    <p:extLst>
      <p:ext uri="{BB962C8B-B14F-4D97-AF65-F5344CB8AC3E}">
        <p14:creationId xmlns:p14="http://schemas.microsoft.com/office/powerpoint/2010/main" val="59046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為何成魔子魔孫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二、心念不正即著魔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你有真心懺悔嗎？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就算你們的　濟公有德。你一念之差，就是我的子孫啊！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起了欲魔、貪魔、恨魔，我的子子孫孫，就好喜歡你們啊！（不願意）。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為何成魔子魔孫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三、執著顯化入魔道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我愛你們啊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！哈！哈！哈！自立鸞堂的，我喜歡你呀！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因為我喜歡你呀，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所以我可以化做濟公啊！也可以化做仙佛，使你們歸在我的門下。</a:t>
            </a:r>
          </a:p>
        </p:txBody>
      </p:sp>
    </p:spTree>
    <p:extLst>
      <p:ext uri="{BB962C8B-B14F-4D97-AF65-F5344CB8AC3E}">
        <p14:creationId xmlns:p14="http://schemas.microsoft.com/office/powerpoint/2010/main" val="333800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為何成魔子魔孫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四、貪圖慾望入魔道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保你富貴啊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！要不要？（不要），不要嗎？（不要），我的子孫擦手摩掌在等待啊！他們要進來啊！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你們怕的話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，我的子孫將趁虛而入，如果你不忠不孝不義、你貪嗔癡愛、酒色財氣。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你一一犯的話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，不只在幽冥地府，我都喜歡啊，我都派我的子孫接引你們啊，到我的魔界。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35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為何成魔子魔孫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五、七情六慾易入魔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我的魔界裡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，七情六慾任你們去呀。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，都有一盞明燈。只怕你們邪呀，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有吃素犯願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，清修犯願，哈！哈！哈！我最喜歡呀。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不真心的懺悔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，明日的你，將是我的子孫啊。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51563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498</TotalTime>
  <Words>342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為何成魔子魔孫 悟見講</vt:lpstr>
      <vt:lpstr>為何成魔子魔孫 悟見講</vt:lpstr>
      <vt:lpstr>為何成魔子魔孫 悟見講</vt:lpstr>
      <vt:lpstr>為何成魔子魔孫 悟見講</vt:lpstr>
      <vt:lpstr>為何成魔子魔孫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185</cp:revision>
  <dcterms:created xsi:type="dcterms:W3CDTF">2014-02-15T05:50:45Z</dcterms:created>
  <dcterms:modified xsi:type="dcterms:W3CDTF">2024-06-14T02:51:21Z</dcterms:modified>
</cp:coreProperties>
</file>