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0" r:id="rId2"/>
    <p:sldId id="331" r:id="rId3"/>
    <p:sldId id="340" r:id="rId4"/>
    <p:sldId id="335" r:id="rId5"/>
    <p:sldId id="336" r:id="rId6"/>
    <p:sldId id="34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一、不修正道難超生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以音聲求我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是人行邪道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不能見如來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佛又說：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註：術流動靜都是旁門左道，非正道。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二、不知靈山難超生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佛：是指自性佛。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靈山：佛性所住之處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心頭：佛性之處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靈山塔：生死竅門，即是玄關竅。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好向靈山塔下修：去拜明師求道，打開玄關竅，即能超脫生死。</a:t>
            </a:r>
          </a:p>
        </p:txBody>
      </p:sp>
    </p:spTree>
    <p:extLst>
      <p:ext uri="{BB962C8B-B14F-4D97-AF65-F5344CB8AC3E}">
        <p14:creationId xmlns:p14="http://schemas.microsoft.com/office/powerpoint/2010/main" val="144440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三、正法眼藏是正道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吾有正法眼藏，涅槃妙心，實相無相，微妙法門，不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立文字，教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外別傳。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先天註解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：就是暗示生死竅門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就是說成佛的正法，就是要去拜明師求道，打開生死竅門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</a:p>
        </p:txBody>
      </p:sp>
    </p:spTree>
    <p:extLst>
      <p:ext uri="{BB962C8B-B14F-4D97-AF65-F5344CB8AC3E}">
        <p14:creationId xmlns:p14="http://schemas.microsoft.com/office/powerpoint/2010/main" val="83228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四、不知如是難超生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：「世尊！善男子、善女人，發阿耨多羅三藐三菩提心，云何應住？云何降伏其心？」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「善哉！善哉！須菩提！善男子、善女人，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發阿耨多羅三藐三菩提心，應如是住，如是降伏其心。」</a:t>
            </a:r>
          </a:p>
        </p:txBody>
      </p:sp>
    </p:spTree>
    <p:extLst>
      <p:ext uri="{BB962C8B-B14F-4D97-AF65-F5344CB8AC3E}">
        <p14:creationId xmlns:p14="http://schemas.microsoft.com/office/powerpoint/2010/main" val="345356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五、如是我聞之真意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如是形容大道，生天生萬物的道，在天謂之道，在人謂之性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，是天命之謂性；我是真我，聞是看到了，聽到了，明白了。　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如是我聞，就是形容聞道了天地之真道，見到了自己的真如性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。也就是看見了本性，看見了大道。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，若能了解其中真理，即是如是我聞｜明了心，見了性也。</a:t>
            </a:r>
          </a:p>
        </p:txBody>
      </p:sp>
    </p:spTree>
    <p:extLst>
      <p:ext uri="{BB962C8B-B14F-4D97-AF65-F5344CB8AC3E}">
        <p14:creationId xmlns:p14="http://schemas.microsoft.com/office/powerpoint/2010/main" val="299939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想脫輪迴難上難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六、不求道永在輪迴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佛偈說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讀破金剛經，                      唸徹大悲咒，                    種瓜還得瓜，                     種豆還得豆，     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不受明師指，                          永在輪迴受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生死事大，無常迅速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自性若迷福何可救？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：千經萬典，不如明師一指點。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0798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2410</TotalTime>
  <Words>407</Words>
  <Application>Microsoft Office PowerPoint</Application>
  <PresentationFormat>如螢幕大小 (16:9)</PresentationFormat>
  <Paragraphs>38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想脫輪迴難上難 悟見講</vt:lpstr>
      <vt:lpstr>想脫輪迴難上難 悟見講</vt:lpstr>
      <vt:lpstr>想脫輪迴難上難 悟見講</vt:lpstr>
      <vt:lpstr>想脫輪迴難上難 悟見講</vt:lpstr>
      <vt:lpstr>想脫輪迴難上難 悟見講</vt:lpstr>
      <vt:lpstr>想脫輪迴難上難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490</cp:revision>
  <dcterms:created xsi:type="dcterms:W3CDTF">2014-02-15T05:50:45Z</dcterms:created>
  <dcterms:modified xsi:type="dcterms:W3CDTF">2024-06-10T05:31:46Z</dcterms:modified>
  <cp:contentStatus/>
</cp:coreProperties>
</file>