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1" r:id="rId2"/>
    <p:sldId id="299" r:id="rId3"/>
    <p:sldId id="296" r:id="rId4"/>
    <p:sldId id="298" r:id="rId5"/>
    <p:sldId id="302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618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眾生何時會遭劫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一、大災劫應於斯時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六萬年大清算應於斯時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分玉石分善惡各地插籌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這種災那種難不為奇論 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最怕這水火風刷洗全球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水火劫煞已到眼前，眾生塗炭，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末後天時、時局，一場場大小不斷災難降於凡間，徒兒們可有一點警覺性？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136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眾生何時會遭劫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二、逢生路天道速求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千條路萬條路無有生路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逢生路惟一貫天道速求想脫劫想避難速立功果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為母我命仙佛護兒優游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醒悟者隨母我無極而返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不醒悟遭浩劫打入牢囚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世界末日現危機　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全球倒懸萬民淒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欲尋桃源何處有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惟修天道是歸宿</a:t>
            </a:r>
          </a:p>
          <a:p>
            <a:endParaRPr lang="en-US" altLang="zh-TW" sz="3200" dirty="0"/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眾生何時會遭劫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三、不修天道難躲劫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徒兒在紅塵流浪六萬多年了，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有誰能把握於此。六萬多年來，沒有造下罪過嗎？那就有過錯，罪業，如何消去，除去呢？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若以紅陽期之敲打唸唱之法有用嗎？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過錯與罪業，是要由懺悔和功德，相輔相成來使其消減。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眾生何時會遭劫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四、實質功德躲劫難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修道要犧牲奉獻的精神，誠心真誠實行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，有始有終，方可消除罪惡，了結返故鄉。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光是懺悔，無實質的功德，業力又會再找上門來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，又來干擾你的思緒，或是蒙蔽智慧，讓你循環不已的來造業犯過，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如此一來，業力即堆積如山，沒有辦法消除，就無法回天了。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9195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眾生何時會遭劫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五、冤孽等不及討債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說你還會慢慢還    請冤孽稍等再清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流的水如大江去     入的一滴一滴臨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冤孽等不及討債     一命嗚呼去歸宸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自己造孽自己受     命該絕時仙難拯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477</TotalTime>
  <Words>266</Words>
  <Application>Microsoft Office PowerPoint</Application>
  <PresentationFormat>如螢幕大小 (16:9)</PresentationFormat>
  <Paragraphs>29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眾生何時會遭劫 悟見講</vt:lpstr>
      <vt:lpstr>眾生何時會遭劫 悟見講</vt:lpstr>
      <vt:lpstr>眾生何時會遭劫 悟見講</vt:lpstr>
      <vt:lpstr>眾生何時會遭劫 悟見講</vt:lpstr>
      <vt:lpstr>眾生何時會遭劫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161</cp:revision>
  <dcterms:created xsi:type="dcterms:W3CDTF">2014-02-15T05:50:45Z</dcterms:created>
  <dcterms:modified xsi:type="dcterms:W3CDTF">2024-06-10T05:17:46Z</dcterms:modified>
</cp:coreProperties>
</file>