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304" r:id="rId3"/>
    <p:sldId id="301" r:id="rId4"/>
    <p:sldId id="300" r:id="rId5"/>
    <p:sldId id="29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仙佛的話忘了嗎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一、清口茹素福慧添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清口茹素福慧添            不犯殺戒結善緣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存著慈悲的心念           就像在世活神仙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芸芸眾生異樣現                然而靈性同一源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食肉被食理不變              乃由自己造罪愆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998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仙佛的話忘了嗎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二、食肉者斷大悲種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夫食肉者，斷大悲種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；食肉得無量罪，死墮惡道，受無量苦。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孟子曰：「君子之於禽獸也，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見其生，不忍見其死；聞其聲，不忍食其肉。」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5957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仙佛的話忘了嗎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三、不忍行殺食眾生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光明仙人彌勒佛說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寧當燃身破眼目              不忍行殺食眾生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諸佛所說慈悲經           彼經中說行慈者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寧破骨髓出頭腦           不忍噉肉食眾生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如佛所說食肉者             此人行慈不滿足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常受短命多病身             迷昧生死不成佛</a:t>
            </a:r>
          </a:p>
        </p:txBody>
      </p:sp>
    </p:spTree>
    <p:extLst>
      <p:ext uri="{BB962C8B-B14F-4D97-AF65-F5344CB8AC3E}">
        <p14:creationId xmlns:p14="http://schemas.microsoft.com/office/powerpoint/2010/main" val="341154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仙佛的話忘了嗎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四、慈悲養性可成仙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戒殺放生壽命延，慈悲養性可成仙。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凶殘害命者必會夭病，唯有戒戒放生的人有福，天災人禍如此多，皆因殺生太多。你吃牠半斤，就要還牠八兩。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凡清口以上的徒兒，不要再吃到任何跟動物有關的東西。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蛋、牛奶、乳酪、蜂膠、蜂王乳、羊奶、羊乳片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…..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素料等等。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469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仙佛的話忘了嗎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五、諸肉不吃的真意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可蘭經第五章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禁止你們的是，自死的、血、豬，以及絞死的、打死的、摔死的、碰死的、野獸吃過的、石上宰殺的、用籤子分割的，這是犯罪，不可以吃。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296012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364</TotalTime>
  <Words>324</Words>
  <Application>Microsoft Office PowerPoint</Application>
  <PresentationFormat>如螢幕大小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標楷體</vt:lpstr>
      <vt:lpstr>Arial</vt:lpstr>
      <vt:lpstr>Franklin Gothic Book</vt:lpstr>
      <vt:lpstr>Wingdings 2</vt:lpstr>
      <vt:lpstr>科技</vt:lpstr>
      <vt:lpstr>仙佛的話忘了嗎 悟見講</vt:lpstr>
      <vt:lpstr>仙佛的話忘了嗎 悟見講</vt:lpstr>
      <vt:lpstr>仙佛的話忘了嗎 悟見講</vt:lpstr>
      <vt:lpstr>仙佛的話忘了嗎 悟見講</vt:lpstr>
      <vt:lpstr>仙佛的話忘了嗎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138</cp:revision>
  <dcterms:created xsi:type="dcterms:W3CDTF">2014-02-15T05:50:45Z</dcterms:created>
  <dcterms:modified xsi:type="dcterms:W3CDTF">2024-06-10T03:37:22Z</dcterms:modified>
</cp:coreProperties>
</file>