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00" r:id="rId2"/>
    <p:sldId id="301" r:id="rId3"/>
    <p:sldId id="302" r:id="rId4"/>
    <p:sldId id="305" r:id="rId5"/>
    <p:sldId id="306" r:id="rId6"/>
    <p:sldId id="303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76" d="100"/>
          <a:sy n="76" d="100"/>
        </p:scale>
        <p:origin x="1176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762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74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480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589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626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2024/6/10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77935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當頭棒喝就吃素 </a:t>
            </a:r>
            <a:r>
              <a:rPr lang="zh-TW" altLang="en-US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一、當頭棒喝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因果經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三世因果經：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今生福祿為何因    前世齋戒唸經文   今生多病為何因    殺生害命打飛禽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今生短命為何因   怨天恨地殺生靈   今生聰明是何因   前世拜佛持齋人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77935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當頭棒喝就吃素 </a:t>
            </a:r>
            <a:r>
              <a:rPr lang="zh-TW" altLang="en-US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360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、當頭棒喝古佛說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觀音菩薩慈語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奉勸世人早持齋    人性物性一處來     忍心殺食同胞肉    將心比心實可哀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迷人不知大口吞     肉字本是兩個人    吃他八兩還半斤     算來還是人吃人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人性物性是同靈    只是形体不相同     不忍殺食是佛心    天堂地獄由心造</a:t>
            </a:r>
          </a:p>
          <a:p>
            <a:pPr marL="36576" indent="0">
              <a:buNone/>
            </a:pP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953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77935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當頭棒喝就吃素 </a:t>
            </a:r>
            <a:r>
              <a:rPr lang="zh-TW" altLang="en-US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三、當頭棒喝群仙說</a:t>
            </a:r>
            <a:endParaRPr lang="en-US" altLang="zh-TW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呂仙祖曰</a:t>
            </a:r>
            <a:endParaRPr lang="en-US" altLang="zh-TW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我肉眾生肉            形殊理不殊                 休令閻君斷          自問應何如</a:t>
            </a:r>
            <a:endParaRPr lang="en-US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玉皇大帝說</a:t>
            </a:r>
            <a:endParaRPr lang="en-US" altLang="zh-TW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科學理論將對證　           不信你們察分明　           日後世界將更新　                  盡留素食持齋人</a:t>
            </a:r>
            <a:endParaRPr lang="en-US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一切五葷之食物　                齊齊掃盡根不生　                 非是為兄哄騙你　              科學長篇有證明</a:t>
            </a:r>
            <a:endParaRPr lang="zh-TW" altLang="en-US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8553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77935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當頭棒喝就吃素 </a:t>
            </a:r>
            <a:r>
              <a:rPr lang="zh-TW" altLang="en-US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四、當頭棒喝的齋字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醒人的齋字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一點玄關竅                      一步上法船　              了卻凡間事                           左刀斬七情                          右刀斷六慾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一路上天堂                 一路下地獄                              要往上前進                               莫向下墮落                    小心謹慎走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858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77935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當頭棒喝就吃素 </a:t>
            </a:r>
            <a:r>
              <a:rPr lang="zh-TW" altLang="en-US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五、當頭棒喝聖賢說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孔子說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子之所慎：齋、戰、疾。</a:t>
            </a:r>
            <a:endParaRPr lang="en-US" altLang="zh-TW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孟子說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見其生不忍見其死，聞其聲不忍食其肉，是以君子遠庖廚也。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又曰：志士仁人無求生以害仁，有殺身以成仁。</a:t>
            </a:r>
            <a:endParaRPr lang="en-US" altLang="zh-TW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4587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77935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當頭棒喝就吃素 </a:t>
            </a:r>
            <a:r>
              <a:rPr lang="zh-TW" altLang="en-US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六、當頭棒喝經典說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三官經上說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世人殺生害命，罪積如山，若不早日猛心回頭，清靜齋戒，懺悔改過，則三災八難，其劫難脫。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聖經說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看哪，我將遍地上一切結種子的蔬菜，和一切樹上所結有核的果子，全賜給你們作食物。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凡留下來的你門都可以吃，唯獨帶血的肉，你們不能吃。</a:t>
            </a:r>
            <a:b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427804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3235</TotalTime>
  <Words>305</Words>
  <Application>Microsoft Office PowerPoint</Application>
  <PresentationFormat>如螢幕大小 (16:9)</PresentationFormat>
  <Paragraphs>40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當頭棒喝就吃素 悟見講</vt:lpstr>
      <vt:lpstr>當頭棒喝就吃素 悟見講</vt:lpstr>
      <vt:lpstr>當頭棒喝就吃素 悟見講</vt:lpstr>
      <vt:lpstr>當頭棒喝就吃素 悟見講</vt:lpstr>
      <vt:lpstr>當頭棒喝就吃素 悟見講</vt:lpstr>
      <vt:lpstr>當頭棒喝就吃素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707</cp:revision>
  <dcterms:created xsi:type="dcterms:W3CDTF">2014-02-15T05:50:45Z</dcterms:created>
  <dcterms:modified xsi:type="dcterms:W3CDTF">2024-06-10T03:37:56Z</dcterms:modified>
  <cp:contentStatus/>
</cp:coreProperties>
</file>