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7" r:id="rId2"/>
    <p:sldId id="340" r:id="rId3"/>
    <p:sldId id="343" r:id="rId4"/>
    <p:sldId id="342" r:id="rId5"/>
    <p:sldId id="341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77" d="100"/>
          <a:sy n="77" d="100"/>
        </p:scale>
        <p:origin x="122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2024/6/3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2024/6/3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執著顯化易脫線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一、執著顯化易脫線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形象可能會，成為你們修道的一大障礙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，為什麼有三十六假弓長，七十二假彌勒呢？為什麼有這些來考驗白陽的修道士呢？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因為白陽的修士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「執著形象」，白陽的修士喜歡看「顯化」。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執著顯化易脫線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二、守住天命不脫線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「不違背天意」、「不背叛祖師」、「不自我稱尊」、「不參加人事團體」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，現在問問自己，我們守得真嗎？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en-US" altLang="zh-TW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我們守得真嗎？</a:t>
            </a:r>
            <a:b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en-US" altLang="zh-TW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我們又修得真嗎？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日後考驗會更多，我們又該如何繼續守下去？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執著顯化易脫線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三、天命有真也有假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南極老仙翁慈示</a:t>
            </a:r>
            <a:endParaRPr lang="en-US" altLang="zh-TW" sz="32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天命有顯也有隱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，有真的，也有假的，末後千門萬教齊出的時候，什麼時候，會接受考驗，面臨智慧考都不一定？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所以真天命隱了，「假天命顯了」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會讓你眼花瞭亂，而你不用智慧只用凡胎肉眼，受蒙蔽了，一步走錯，整盤就輸了，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即使修道二十年、三十年也一樣，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這一劫不管誰都要接受考，接受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上天給你的「驗收」。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5938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執著顯化易脫線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四、不明道統易脫線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這個道呢？將來會「真的隱，假的顯。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」為什麼假的道會進入？因為「真天命傳到最後沒了」，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因為在人的想法中「這道辦得愈宏展，人不夠，天一定要給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。」，可是這一切當中，早就有安排，各辦一段，不可強求，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尤其是道統，為什麼愈辦愈迷糊？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因為他不瞭解，所以就相信，也就錯了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8132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執著顯化易脫線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五、道有費隱知進退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師母慈示</a:t>
            </a:r>
            <a:endParaRPr lang="en-US" altLang="zh-TW" sz="28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「道有費隱」，要看時機，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可行即行，不可行要退隱，要做佛或是魔，只在自己選擇，只在一念之間，只在內心的執著，不可不慎！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392213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3103</TotalTime>
  <Words>454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4" baseType="lpstr">
      <vt:lpstr>全真顏體</vt:lpstr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執著顯化易脫線 悟見講</vt:lpstr>
      <vt:lpstr>執著顯化易脫線 悟見講</vt:lpstr>
      <vt:lpstr>執著顯化易脫線 悟見講</vt:lpstr>
      <vt:lpstr>執著顯化易脫線 悟見講</vt:lpstr>
      <vt:lpstr>執著顯化易脫線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703</cp:revision>
  <dcterms:created xsi:type="dcterms:W3CDTF">2014-02-15T05:50:45Z</dcterms:created>
  <dcterms:modified xsi:type="dcterms:W3CDTF">2024-06-03T05:45:49Z</dcterms:modified>
  <cp:contentStatus/>
</cp:coreProperties>
</file>