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2" r:id="rId2"/>
    <p:sldId id="329" r:id="rId3"/>
    <p:sldId id="330" r:id="rId4"/>
    <p:sldId id="337" r:id="rId5"/>
    <p:sldId id="340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76" d="100"/>
          <a:sy n="76" d="100"/>
        </p:scale>
        <p:origin x="1040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2024/6/3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2024/6/3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末後淘汰很多人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一、末後淘汰很多人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切記！切記！依理來行，懷抱忠恕與慈悲，是非對錯要分清楚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，謹慎自己的腳步、念頭，末後這一場考，會淘汰很多人，自己斟酌吧！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八八六四道統滿，北辰代理天命薪傳，已告一段落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，將來彌勒定盤收圓，並非人可求。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711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末後淘汰很多人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二、跟你自性老母修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誰跟誰修？你們老前人歸了跟誰修？跟你的自性老母修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，這是你的自覺本心，你的良知本性本能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它是具足萬法的，它不是無生老母是誰？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師母慈示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3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990/06/29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現在你們都還能辦，因你們老前人還在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，以後你們老前人歸了，還會有人「放命」，這時候你們還修不修？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「要自修」，不能再去拜誰，跟誰修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！因為你們老前人是代命、代承，我們就應該要謹慎。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2464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末後淘汰很多人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三、金線只有這一條</a:t>
            </a:r>
            <a:endParaRPr lang="en-US" altLang="zh-TW" sz="39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南極老仙翁慈示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金線只有一條，北辰已殞落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，眾說紛紜，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但你心性要定，不要好奇想知道，「安分守己的修，素其本位的做」，就沒有錯。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南海古佛慈示</a:t>
            </a:r>
            <a:endParaRPr lang="en-US" altLang="zh-TW" sz="39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修道要認清理路、認理實修，明理破相：一切形象真假，不要執著，仙佛有時候也會借人、事來考你的智慧。</a:t>
            </a:r>
            <a:endParaRPr lang="zh-TW" altLang="en-US" sz="3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末後淘汰很多人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四、末後大考智慧考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末後大考是智慧考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，一不小心就落入考圈，以後假彌勒、假弓長很多，化身為你的老師，講出一篇大道理，讓你分不出真假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所以以後的顯化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，是也好、是假也罷，皆不執著，只相信真理，依真理來走、來行，握緊一條金線。</a:t>
            </a:r>
          </a:p>
        </p:txBody>
      </p:sp>
    </p:spTree>
    <p:extLst>
      <p:ext uri="{BB962C8B-B14F-4D97-AF65-F5344CB8AC3E}">
        <p14:creationId xmlns:p14="http://schemas.microsoft.com/office/powerpoint/2010/main" val="2897368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末後淘汰很多人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五、天命錯連累祖先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天然古佛慈示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所謂「走馬點玄」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，將來的真點傳師最寶貴，愈來愈少，明瞭嗎？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如果你不明白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，你就迷糊跟進了，這會讓你的祖先含淚的，所以要自我小心謹慎。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874432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2470</TotalTime>
  <Words>348</Words>
  <Application>Microsoft Office PowerPoint</Application>
  <PresentationFormat>如螢幕大小 (16:9)</PresentationFormat>
  <Paragraphs>29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4" baseType="lpstr">
      <vt:lpstr>全真顏體</vt:lpstr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末後淘汰很多人 悟見講</vt:lpstr>
      <vt:lpstr>末後淘汰很多人 悟見講</vt:lpstr>
      <vt:lpstr>末後淘汰很多人 悟見講</vt:lpstr>
      <vt:lpstr>末後淘汰很多人 悟見講</vt:lpstr>
      <vt:lpstr>末後淘汰很多人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476</cp:revision>
  <dcterms:created xsi:type="dcterms:W3CDTF">2014-02-15T05:50:45Z</dcterms:created>
  <dcterms:modified xsi:type="dcterms:W3CDTF">2024-06-03T02:55:09Z</dcterms:modified>
  <cp:contentStatus/>
</cp:coreProperties>
</file>