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176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61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99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502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73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核子災劫遍全球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一、上天慈悲大劫過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轉動沙筆淚珠流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哀鴻遍野悲心頭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日月俱沒星沉墜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罡風災劫遍全球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未有真修難躲過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三心二意枉自修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認理不真隨波流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貪凡輕聖未根究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濫竽充數遭劫難。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暗中淘汰賢良抽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因時緊急莫在沉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訓語篇篇寄東洲     </a:t>
            </a:r>
            <a:endParaRPr lang="en-US" altLang="zh-TW" sz="36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有幾識透真實義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核子災劫遍全球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一切命運自身掌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虛情假意向外求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人生短暫歲不留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華髮成翁恨身過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一切命運自身掌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若貪凡情籠牢囚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名利枷鎖難掙脫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猶豫不決困苦波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吉凶禍福早排定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修道能改不誑說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萬教歸一道妙奧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高深莫測己探賾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來龍去脈否研究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858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核子災劫遍全球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、誰知災難時刻隨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六道輪迴轉不休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誰知災難時刻隨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種種險境言難說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囑咐賢士小心行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一有疏忽悔恨錯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芸芸眾生尚未救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不由諸佛傷心頭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賢士得道不惜修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沉輪苦海怎奈何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末後大考景悽慘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因果循環結冤仇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口德要修莫造罪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229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核子災劫遍全球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、招來浩大劫橫流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心口合一方為和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蕭牆之亂綱常棄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道德淪落無人求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星換物移人心變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招來浩大劫橫流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道在何處否明悉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自性迷昧不快活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人間地獄苦難熬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只圖快樂空享受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身為一方之領袖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理念正確導慈舟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未雨綢繆周詳想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907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核子災劫遍全球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、萬眾一心險關走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安撫眾生辨善惡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韜光養晦則保身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守一抱全為賢哲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很多事情嘗過知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萬眾一心險關走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挽化娑婆意志堅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開創人間一佛國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時間有限不多擱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40837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2976</TotalTime>
  <Words>401</Words>
  <Application>Microsoft Office PowerPoint</Application>
  <PresentationFormat>如螢幕大小 (16:9)</PresentationFormat>
  <Paragraphs>77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核子災劫遍全球 悟見講</vt:lpstr>
      <vt:lpstr>核子災劫遍全球 悟見講</vt:lpstr>
      <vt:lpstr>核子災劫遍全球 悟見講</vt:lpstr>
      <vt:lpstr>核子災劫遍全球 悟見講</vt:lpstr>
      <vt:lpstr>核子災劫遍全球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686</cp:revision>
  <dcterms:created xsi:type="dcterms:W3CDTF">2014-02-15T05:50:45Z</dcterms:created>
  <dcterms:modified xsi:type="dcterms:W3CDTF">2024-06-02T03:24:11Z</dcterms:modified>
  <cp:contentStatus/>
</cp:coreProperties>
</file>