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7"/>
  </p:notesMasterIdLst>
  <p:sldIdLst>
    <p:sldId id="337" r:id="rId2"/>
    <p:sldId id="336" r:id="rId3"/>
    <p:sldId id="338" r:id="rId4"/>
    <p:sldId id="340" r:id="rId5"/>
    <p:sldId id="339" r:id="rId6"/>
  </p:sldIdLst>
  <p:sldSz cx="9144000" cy="5143500" type="screen16x9"/>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悟見老兄" initials="悟見老兄" lastIdx="2" clrIdx="0">
    <p:extLst>
      <p:ext uri="{19B8F6BF-5375-455C-9EA6-DF929625EA0E}">
        <p15:presenceInfo xmlns:p15="http://schemas.microsoft.com/office/powerpoint/2012/main" userId="d3c841b5715e98f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300" autoAdjust="0"/>
    <p:restoredTop sz="93421" autoAdjust="0"/>
  </p:normalViewPr>
  <p:slideViewPr>
    <p:cSldViewPr>
      <p:cViewPr varScale="1">
        <p:scale>
          <a:sx n="77" d="100"/>
          <a:sy n="77" d="100"/>
        </p:scale>
        <p:origin x="1220" y="8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8FC2AE-9477-42B8-B8B4-4003DC3F4299}" type="datetimeFigureOut">
              <a:rPr lang="zh-TW" altLang="en-US" smtClean="0"/>
              <a:t>2024/5/31</a:t>
            </a:fld>
            <a:endParaRPr lang="zh-TW" alt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B9DD47-EA54-43B7-9BF6-A09CA48C28D4}" type="slidenum">
              <a:rPr lang="zh-TW" altLang="en-US" smtClean="0"/>
              <a:t>‹#›</a:t>
            </a:fld>
            <a:endParaRPr lang="zh-TW" altLang="en-US"/>
          </a:p>
        </p:txBody>
      </p:sp>
    </p:spTree>
    <p:extLst>
      <p:ext uri="{BB962C8B-B14F-4D97-AF65-F5344CB8AC3E}">
        <p14:creationId xmlns:p14="http://schemas.microsoft.com/office/powerpoint/2010/main" val="5871186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7" name="手繪多邊形 6"/>
          <p:cNvSpPr>
            <a:spLocks/>
          </p:cNvSpPr>
          <p:nvPr/>
        </p:nvSpPr>
        <p:spPr bwMode="auto">
          <a:xfrm>
            <a:off x="0" y="3564094"/>
            <a:ext cx="9144000" cy="158472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手繪多邊形 7"/>
          <p:cNvSpPr>
            <a:spLocks/>
          </p:cNvSpPr>
          <p:nvPr/>
        </p:nvSpPr>
        <p:spPr bwMode="auto">
          <a:xfrm>
            <a:off x="6105526" y="0"/>
            <a:ext cx="3038475" cy="51435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標題 8"/>
          <p:cNvSpPr>
            <a:spLocks noGrp="1"/>
          </p:cNvSpPr>
          <p:nvPr>
            <p:ph type="ctrTitle"/>
          </p:nvPr>
        </p:nvSpPr>
        <p:spPr>
          <a:xfrm>
            <a:off x="429064" y="2503170"/>
            <a:ext cx="6480048" cy="172593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zh-TW" altLang="en-US"/>
              <a:t>按一下以編輯母片標題樣式</a:t>
            </a:r>
            <a:endParaRPr kumimoji="0" lang="en-US"/>
          </a:p>
        </p:txBody>
      </p:sp>
      <p:sp>
        <p:nvSpPr>
          <p:cNvPr id="17" name="副標題 16"/>
          <p:cNvSpPr>
            <a:spLocks noGrp="1"/>
          </p:cNvSpPr>
          <p:nvPr>
            <p:ph type="subTitle" idx="1"/>
          </p:nvPr>
        </p:nvSpPr>
        <p:spPr>
          <a:xfrm>
            <a:off x="433050" y="1158609"/>
            <a:ext cx="6480048" cy="131445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a:t>按一下以編輯母片副標題樣式</a:t>
            </a:r>
            <a:endParaRPr kumimoji="0" lang="en-US"/>
          </a:p>
        </p:txBody>
      </p:sp>
      <p:sp>
        <p:nvSpPr>
          <p:cNvPr id="30" name="日期版面配置區 29"/>
          <p:cNvSpPr>
            <a:spLocks noGrp="1"/>
          </p:cNvSpPr>
          <p:nvPr>
            <p:ph type="dt" sz="half" idx="10"/>
          </p:nvPr>
        </p:nvSpPr>
        <p:spPr/>
        <p:txBody>
          <a:bodyPr/>
          <a:lstStyle/>
          <a:p>
            <a:fld id="{6EFB7D30-6152-4307-A58E-046766A68531}" type="datetimeFigureOut">
              <a:rPr lang="zh-TW" altLang="en-US" smtClean="0"/>
              <a:t>2024/5/31</a:t>
            </a:fld>
            <a:endParaRPr lang="zh-TW" altLang="en-US"/>
          </a:p>
        </p:txBody>
      </p:sp>
      <p:sp>
        <p:nvSpPr>
          <p:cNvPr id="19" name="頁尾版面配置區 18"/>
          <p:cNvSpPr>
            <a:spLocks noGrp="1"/>
          </p:cNvSpPr>
          <p:nvPr>
            <p:ph type="ftr" sz="quarter" idx="11"/>
          </p:nvPr>
        </p:nvSpPr>
        <p:spPr/>
        <p:txBody>
          <a:bodyPr/>
          <a:lstStyle/>
          <a:p>
            <a:endParaRPr lang="zh-TW" altLang="en-US"/>
          </a:p>
        </p:txBody>
      </p:sp>
      <p:sp>
        <p:nvSpPr>
          <p:cNvPr id="27" name="投影片編號版面配置區 26"/>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4" name="日期版面配置區 3"/>
          <p:cNvSpPr>
            <a:spLocks noGrp="1"/>
          </p:cNvSpPr>
          <p:nvPr>
            <p:ph type="dt" sz="half" idx="10"/>
          </p:nvPr>
        </p:nvSpPr>
        <p:spPr/>
        <p:txBody>
          <a:bodyPr/>
          <a:lstStyle/>
          <a:p>
            <a:fld id="{6EFB7D30-6152-4307-A58E-046766A68531}" type="datetimeFigureOut">
              <a:rPr lang="zh-TW" altLang="en-US" smtClean="0"/>
              <a:t>2024/5/31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05979"/>
            <a:ext cx="2057400" cy="4388644"/>
          </a:xfrm>
        </p:spPr>
        <p:txBody>
          <a:bodyPr vert="eaVert"/>
          <a:lstStyle/>
          <a:p>
            <a:r>
              <a:rPr kumimoji="0" lang="zh-TW" altLang="en-US"/>
              <a:t>按一下以編輯母片標題樣式</a:t>
            </a:r>
            <a:endParaRPr kumimoji="0" lang="en-US"/>
          </a:p>
        </p:txBody>
      </p:sp>
      <p:sp>
        <p:nvSpPr>
          <p:cNvPr id="3" name="直排文字版面配置區 2"/>
          <p:cNvSpPr>
            <a:spLocks noGrp="1"/>
          </p:cNvSpPr>
          <p:nvPr>
            <p:ph type="body" orient="vert" idx="1"/>
          </p:nvPr>
        </p:nvSpPr>
        <p:spPr>
          <a:xfrm>
            <a:off x="457200" y="205979"/>
            <a:ext cx="6019800" cy="4388644"/>
          </a:xfrm>
        </p:spPr>
        <p:txBody>
          <a:bodyPr vert="eaVert"/>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4" name="日期版面配置區 3"/>
          <p:cNvSpPr>
            <a:spLocks noGrp="1"/>
          </p:cNvSpPr>
          <p:nvPr>
            <p:ph type="dt" sz="half" idx="10"/>
          </p:nvPr>
        </p:nvSpPr>
        <p:spPr/>
        <p:txBody>
          <a:bodyPr/>
          <a:lstStyle/>
          <a:p>
            <a:fld id="{6EFB7D30-6152-4307-A58E-046766A68531}" type="datetimeFigureOut">
              <a:rPr lang="zh-TW" altLang="en-US" smtClean="0"/>
              <a:t>2024/5/31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lgn="l">
              <a:defRPr/>
            </a:lvl1pPr>
          </a:lstStyle>
          <a:p>
            <a:r>
              <a:rPr kumimoji="0" lang="zh-TW" altLang="en-US"/>
              <a:t>按一下以編輯母片標題樣式</a:t>
            </a:r>
            <a:endParaRPr kumimoji="0" lang="en-US"/>
          </a:p>
        </p:txBody>
      </p:sp>
      <p:sp>
        <p:nvSpPr>
          <p:cNvPr id="3" name="內容版面配置區 2"/>
          <p:cNvSpPr>
            <a:spLocks noGrp="1"/>
          </p:cNvSpPr>
          <p:nvPr>
            <p:ph idx="1"/>
          </p:nvPr>
        </p:nvSpPr>
        <p:spPr/>
        <p:txBody>
          <a:body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4" name="日期版面配置區 3"/>
          <p:cNvSpPr>
            <a:spLocks noGrp="1"/>
          </p:cNvSpPr>
          <p:nvPr>
            <p:ph type="dt" sz="half" idx="10"/>
          </p:nvPr>
        </p:nvSpPr>
        <p:spPr/>
        <p:txBody>
          <a:bodyPr/>
          <a:lstStyle/>
          <a:p>
            <a:fld id="{6EFB7D30-6152-4307-A58E-046766A68531}" type="datetimeFigureOut">
              <a:rPr lang="zh-TW" altLang="en-US" smtClean="0"/>
              <a:t>2024/5/31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spTree>
      <p:nvGrpSpPr>
        <p:cNvPr id="1" name=""/>
        <p:cNvGrpSpPr/>
        <p:nvPr/>
      </p:nvGrpSpPr>
      <p:grpSpPr>
        <a:xfrm>
          <a:off x="0" y="0"/>
          <a:ext cx="0" cy="0"/>
          <a:chOff x="0" y="0"/>
          <a:chExt cx="0" cy="0"/>
        </a:xfrm>
      </p:grpSpPr>
      <p:sp>
        <p:nvSpPr>
          <p:cNvPr id="7" name="手繪多邊形 6"/>
          <p:cNvSpPr>
            <a:spLocks/>
          </p:cNvSpPr>
          <p:nvPr/>
        </p:nvSpPr>
        <p:spPr bwMode="auto">
          <a:xfrm>
            <a:off x="0" y="3564094"/>
            <a:ext cx="9144000" cy="158472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手繪多邊形 8"/>
          <p:cNvSpPr>
            <a:spLocks/>
          </p:cNvSpPr>
          <p:nvPr/>
        </p:nvSpPr>
        <p:spPr bwMode="auto">
          <a:xfrm>
            <a:off x="6105526" y="0"/>
            <a:ext cx="3038475" cy="51435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標題 1"/>
          <p:cNvSpPr>
            <a:spLocks noGrp="1"/>
          </p:cNvSpPr>
          <p:nvPr>
            <p:ph type="title"/>
          </p:nvPr>
        </p:nvSpPr>
        <p:spPr>
          <a:xfrm>
            <a:off x="685800" y="2687878"/>
            <a:ext cx="6629400" cy="1369772"/>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zh-TW" altLang="en-US"/>
              <a:t>按一下以編輯母片標題樣式</a:t>
            </a:r>
            <a:endParaRPr kumimoji="0" lang="en-US"/>
          </a:p>
        </p:txBody>
      </p:sp>
      <p:sp>
        <p:nvSpPr>
          <p:cNvPr id="3" name="文字版面配置區 2"/>
          <p:cNvSpPr>
            <a:spLocks noGrp="1"/>
          </p:cNvSpPr>
          <p:nvPr>
            <p:ph type="body" idx="1"/>
          </p:nvPr>
        </p:nvSpPr>
        <p:spPr>
          <a:xfrm>
            <a:off x="685800" y="1864350"/>
            <a:ext cx="6629400" cy="800016"/>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a:t>按一下以編輯母片文字樣式</a:t>
            </a:r>
          </a:p>
        </p:txBody>
      </p:sp>
      <p:sp>
        <p:nvSpPr>
          <p:cNvPr id="4" name="日期版面配置區 3"/>
          <p:cNvSpPr>
            <a:spLocks noGrp="1"/>
          </p:cNvSpPr>
          <p:nvPr>
            <p:ph type="dt" sz="half" idx="10"/>
          </p:nvPr>
        </p:nvSpPr>
        <p:spPr/>
        <p:txBody>
          <a:bodyPr/>
          <a:lstStyle/>
          <a:p>
            <a:fld id="{6EFB7D30-6152-4307-A58E-046766A68531}" type="datetimeFigureOut">
              <a:rPr lang="zh-TW" altLang="en-US" smtClean="0"/>
              <a:t>2024/5/31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05979"/>
            <a:ext cx="7467600" cy="857250"/>
          </a:xfrm>
        </p:spPr>
        <p:txBody>
          <a:bodyPr/>
          <a:lstStyle/>
          <a:p>
            <a:r>
              <a:rPr kumimoji="0" lang="zh-TW" altLang="en-US"/>
              <a:t>按一下以編輯母片標題樣式</a:t>
            </a:r>
            <a:endParaRPr kumimoji="0" lang="en-US"/>
          </a:p>
        </p:txBody>
      </p:sp>
      <p:sp>
        <p:nvSpPr>
          <p:cNvPr id="3" name="內容版面配置區 2"/>
          <p:cNvSpPr>
            <a:spLocks noGrp="1"/>
          </p:cNvSpPr>
          <p:nvPr>
            <p:ph sz="half" idx="1"/>
          </p:nvPr>
        </p:nvSpPr>
        <p:spPr>
          <a:xfrm>
            <a:off x="457200" y="1200151"/>
            <a:ext cx="3657600" cy="3394472"/>
          </a:xfrm>
        </p:spPr>
        <p:txBody>
          <a:bodyPr/>
          <a:lstStyle>
            <a:lvl1pPr>
              <a:defRPr sz="2600"/>
            </a:lvl1pPr>
            <a:lvl2pPr>
              <a:defRPr sz="2200"/>
            </a:lvl2pPr>
            <a:lvl3pPr>
              <a:defRPr sz="2000"/>
            </a:lvl3pPr>
            <a:lvl4pPr>
              <a:defRPr sz="1800"/>
            </a:lvl4pPr>
            <a:lvl5pPr>
              <a:defRPr sz="1800"/>
            </a:lvl5p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4" name="內容版面配置區 3"/>
          <p:cNvSpPr>
            <a:spLocks noGrp="1"/>
          </p:cNvSpPr>
          <p:nvPr>
            <p:ph sz="half" idx="2"/>
          </p:nvPr>
        </p:nvSpPr>
        <p:spPr>
          <a:xfrm>
            <a:off x="4267200" y="1200151"/>
            <a:ext cx="3657600" cy="3394472"/>
          </a:xfrm>
        </p:spPr>
        <p:txBody>
          <a:bodyPr/>
          <a:lstStyle>
            <a:lvl1pPr>
              <a:defRPr sz="2600"/>
            </a:lvl1pPr>
            <a:lvl2pPr>
              <a:defRPr sz="2200"/>
            </a:lvl2pPr>
            <a:lvl3pPr>
              <a:defRPr sz="2000"/>
            </a:lvl3pPr>
            <a:lvl4pPr>
              <a:defRPr sz="1800"/>
            </a:lvl4pPr>
            <a:lvl5pPr>
              <a:defRPr sz="1800"/>
            </a:lvl5p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5" name="日期版面配置區 4"/>
          <p:cNvSpPr>
            <a:spLocks noGrp="1"/>
          </p:cNvSpPr>
          <p:nvPr>
            <p:ph type="dt" sz="half" idx="10"/>
          </p:nvPr>
        </p:nvSpPr>
        <p:spPr/>
        <p:txBody>
          <a:bodyPr/>
          <a:lstStyle/>
          <a:p>
            <a:fld id="{6EFB7D30-6152-4307-A58E-046766A68531}" type="datetimeFigureOut">
              <a:rPr lang="zh-TW" altLang="en-US" smtClean="0"/>
              <a:t>2024/5/31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04788"/>
            <a:ext cx="8229600" cy="857250"/>
          </a:xfrm>
        </p:spPr>
        <p:txBody>
          <a:bodyPr anchor="ctr"/>
          <a:lstStyle>
            <a:lvl1pPr>
              <a:defRPr/>
            </a:lvl1pPr>
          </a:lstStyle>
          <a:p>
            <a:r>
              <a:rPr kumimoji="0" lang="zh-TW" altLang="en-US"/>
              <a:t>按一下以編輯母片標題樣式</a:t>
            </a:r>
            <a:endParaRPr kumimoji="0" lang="en-US"/>
          </a:p>
        </p:txBody>
      </p:sp>
      <p:sp>
        <p:nvSpPr>
          <p:cNvPr id="3" name="文字版面配置區 2"/>
          <p:cNvSpPr>
            <a:spLocks noGrp="1"/>
          </p:cNvSpPr>
          <p:nvPr>
            <p:ph type="body" idx="1"/>
          </p:nvPr>
        </p:nvSpPr>
        <p:spPr>
          <a:xfrm>
            <a:off x="457200" y="4114800"/>
            <a:ext cx="4040188" cy="62865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a:t>按一下以編輯母片文字樣式</a:t>
            </a:r>
          </a:p>
        </p:txBody>
      </p:sp>
      <p:sp>
        <p:nvSpPr>
          <p:cNvPr id="4" name="文字版面配置區 3"/>
          <p:cNvSpPr>
            <a:spLocks noGrp="1"/>
          </p:cNvSpPr>
          <p:nvPr>
            <p:ph type="body" sz="half" idx="3"/>
          </p:nvPr>
        </p:nvSpPr>
        <p:spPr>
          <a:xfrm>
            <a:off x="4645026" y="4114800"/>
            <a:ext cx="4041775" cy="62865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a:t>按一下以編輯母片文字樣式</a:t>
            </a:r>
          </a:p>
        </p:txBody>
      </p:sp>
      <p:sp>
        <p:nvSpPr>
          <p:cNvPr id="5" name="內容版面配置區 4"/>
          <p:cNvSpPr>
            <a:spLocks noGrp="1"/>
          </p:cNvSpPr>
          <p:nvPr>
            <p:ph sz="quarter" idx="2"/>
          </p:nvPr>
        </p:nvSpPr>
        <p:spPr>
          <a:xfrm>
            <a:off x="457200" y="1137685"/>
            <a:ext cx="4040188" cy="2956322"/>
          </a:xfrm>
        </p:spPr>
        <p:txBody>
          <a:bodyPr/>
          <a:lstStyle>
            <a:lvl1pPr>
              <a:defRPr sz="2400"/>
            </a:lvl1pPr>
            <a:lvl2pPr>
              <a:defRPr sz="2000"/>
            </a:lvl2pPr>
            <a:lvl3pPr>
              <a:defRPr sz="1800"/>
            </a:lvl3pPr>
            <a:lvl4pPr>
              <a:defRPr sz="1600"/>
            </a:lvl4pPr>
            <a:lvl5pPr>
              <a:defRPr sz="1600"/>
            </a:lvl5p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6" name="內容版面配置區 5"/>
          <p:cNvSpPr>
            <a:spLocks noGrp="1"/>
          </p:cNvSpPr>
          <p:nvPr>
            <p:ph sz="quarter" idx="4"/>
          </p:nvPr>
        </p:nvSpPr>
        <p:spPr>
          <a:xfrm>
            <a:off x="4645026" y="1137685"/>
            <a:ext cx="4041775" cy="2956322"/>
          </a:xfrm>
        </p:spPr>
        <p:txBody>
          <a:bodyPr/>
          <a:lstStyle>
            <a:lvl1pPr>
              <a:defRPr sz="2400"/>
            </a:lvl1pPr>
            <a:lvl2pPr>
              <a:defRPr sz="2000"/>
            </a:lvl2pPr>
            <a:lvl3pPr>
              <a:defRPr sz="1800"/>
            </a:lvl3pPr>
            <a:lvl4pPr>
              <a:defRPr sz="1600"/>
            </a:lvl4pPr>
            <a:lvl5pPr>
              <a:defRPr sz="1600"/>
            </a:lvl5p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7" name="日期版面配置區 6"/>
          <p:cNvSpPr>
            <a:spLocks noGrp="1"/>
          </p:cNvSpPr>
          <p:nvPr>
            <p:ph type="dt" sz="half" idx="10"/>
          </p:nvPr>
        </p:nvSpPr>
        <p:spPr/>
        <p:txBody>
          <a:bodyPr/>
          <a:lstStyle/>
          <a:p>
            <a:fld id="{6EFB7D30-6152-4307-A58E-046766A68531}" type="datetimeFigureOut">
              <a:rPr lang="zh-TW" altLang="en-US" smtClean="0"/>
              <a:t>2024/5/31</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205740"/>
            <a:ext cx="7470648" cy="857250"/>
          </a:xfrm>
        </p:spPr>
        <p:txBody>
          <a:bodyPr anchor="ctr"/>
          <a:lstStyle>
            <a:lvl1pPr algn="l">
              <a:defRPr sz="4600"/>
            </a:lvl1pPr>
          </a:lstStyle>
          <a:p>
            <a:r>
              <a:rPr kumimoji="0" lang="zh-TW" altLang="en-US"/>
              <a:t>按一下以編輯母片標題樣式</a:t>
            </a:r>
            <a:endParaRPr kumimoji="0" lang="en-US"/>
          </a:p>
        </p:txBody>
      </p:sp>
      <p:sp>
        <p:nvSpPr>
          <p:cNvPr id="7" name="日期版面配置區 6"/>
          <p:cNvSpPr>
            <a:spLocks noGrp="1"/>
          </p:cNvSpPr>
          <p:nvPr>
            <p:ph type="dt" sz="half" idx="10"/>
          </p:nvPr>
        </p:nvSpPr>
        <p:spPr/>
        <p:txBody>
          <a:bodyPr/>
          <a:lstStyle/>
          <a:p>
            <a:fld id="{6EFB7D30-6152-4307-A58E-046766A68531}" type="datetimeFigureOut">
              <a:rPr lang="zh-TW" altLang="en-US" smtClean="0"/>
              <a:t>2024/5/31</a:t>
            </a:fld>
            <a:endParaRPr lang="zh-TW" altLang="en-US"/>
          </a:p>
        </p:txBody>
      </p:sp>
      <p:sp>
        <p:nvSpPr>
          <p:cNvPr id="8" name="投影片編號版面配置區 7"/>
          <p:cNvSpPr>
            <a:spLocks noGrp="1"/>
          </p:cNvSpPr>
          <p:nvPr>
            <p:ph type="sldNum" sz="quarter" idx="11"/>
          </p:nvPr>
        </p:nvSpPr>
        <p:spPr/>
        <p:txBody>
          <a:bodyPr/>
          <a:lstStyle/>
          <a:p>
            <a:fld id="{6B625766-FFC0-46D1-927E-B5F464F61270}" type="slidenum">
              <a:rPr lang="zh-TW" altLang="en-US" smtClean="0"/>
              <a:t>‹#›</a:t>
            </a:fld>
            <a:endParaRPr lang="zh-TW" altLang="en-US"/>
          </a:p>
        </p:txBody>
      </p:sp>
      <p:sp>
        <p:nvSpPr>
          <p:cNvPr id="9" name="頁尾版面配置區 8"/>
          <p:cNvSpPr>
            <a:spLocks noGrp="1"/>
          </p:cNvSpPr>
          <p:nvPr>
            <p:ph type="ftr" sz="quarter" idx="12"/>
          </p:nvPr>
        </p:nvSpPr>
        <p:spPr/>
        <p:txBody>
          <a:bodyPr/>
          <a:lstStyle/>
          <a:p>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6EFB7D30-6152-4307-A58E-046766A68531}" type="datetimeFigureOut">
              <a:rPr lang="zh-TW" altLang="en-US" smtClean="0"/>
              <a:t>2024/5/31</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889146"/>
            <a:ext cx="3200400" cy="547688"/>
          </a:xfrm>
        </p:spPr>
        <p:txBody>
          <a:bodyPr tIns="0" bIns="0" anchor="t"/>
          <a:lstStyle>
            <a:lvl1pPr algn="l">
              <a:buNone/>
              <a:defRPr sz="1800" b="1">
                <a:solidFill>
                  <a:schemeClr val="accent1"/>
                </a:solidFill>
              </a:defRPr>
            </a:lvl1pPr>
          </a:lstStyle>
          <a:p>
            <a:r>
              <a:rPr kumimoji="0" lang="zh-TW" altLang="en-US"/>
              <a:t>按一下以編輯母片標題樣式</a:t>
            </a:r>
            <a:endParaRPr kumimoji="0" lang="en-US"/>
          </a:p>
        </p:txBody>
      </p:sp>
      <p:sp>
        <p:nvSpPr>
          <p:cNvPr id="3" name="文字版面配置區 2"/>
          <p:cNvSpPr>
            <a:spLocks noGrp="1"/>
          </p:cNvSpPr>
          <p:nvPr>
            <p:ph type="body" idx="2"/>
          </p:nvPr>
        </p:nvSpPr>
        <p:spPr>
          <a:xfrm>
            <a:off x="457200" y="160818"/>
            <a:ext cx="2743200" cy="6858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zh-TW" altLang="en-US"/>
              <a:t>按一下以編輯母片文字樣式</a:t>
            </a:r>
          </a:p>
        </p:txBody>
      </p:sp>
      <p:sp>
        <p:nvSpPr>
          <p:cNvPr id="4" name="內容版面配置區 3"/>
          <p:cNvSpPr>
            <a:spLocks noGrp="1"/>
          </p:cNvSpPr>
          <p:nvPr>
            <p:ph sz="half" idx="1"/>
          </p:nvPr>
        </p:nvSpPr>
        <p:spPr>
          <a:xfrm>
            <a:off x="457200" y="1485900"/>
            <a:ext cx="7086600" cy="2857500"/>
          </a:xfrm>
        </p:spPr>
        <p:txBody>
          <a:bodyPr/>
          <a:lstStyle>
            <a:lvl1pPr>
              <a:defRPr sz="2800"/>
            </a:lvl1pPr>
            <a:lvl2pPr>
              <a:defRPr sz="2400"/>
            </a:lvl2pPr>
            <a:lvl3pPr>
              <a:defRPr sz="2200"/>
            </a:lvl3pPr>
            <a:lvl4pPr>
              <a:defRPr sz="2000"/>
            </a:lvl4pPr>
            <a:lvl5pPr>
              <a:defRPr sz="2000"/>
            </a:lvl5p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5" name="日期版面配置區 4"/>
          <p:cNvSpPr>
            <a:spLocks noGrp="1"/>
          </p:cNvSpPr>
          <p:nvPr>
            <p:ph type="dt" sz="half" idx="10"/>
          </p:nvPr>
        </p:nvSpPr>
        <p:spPr/>
        <p:txBody>
          <a:bodyPr/>
          <a:lstStyle/>
          <a:p>
            <a:fld id="{6EFB7D30-6152-4307-A58E-046766A68531}" type="datetimeFigureOut">
              <a:rPr lang="zh-TW" altLang="en-US" smtClean="0"/>
              <a:t>2024/5/31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a:xfrm>
            <a:off x="8156448" y="4816548"/>
            <a:ext cx="762000" cy="273844"/>
          </a:xfrm>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5556732" y="1279282"/>
            <a:ext cx="3053868" cy="940356"/>
          </a:xfrm>
        </p:spPr>
        <p:txBody>
          <a:bodyPr anchor="b"/>
          <a:lstStyle>
            <a:lvl1pPr algn="l">
              <a:buNone/>
              <a:defRPr sz="2200" b="1">
                <a:solidFill>
                  <a:schemeClr val="accent1"/>
                </a:solidFill>
              </a:defRPr>
            </a:lvl1pPr>
          </a:lstStyle>
          <a:p>
            <a:r>
              <a:rPr kumimoji="0" lang="zh-TW" altLang="en-US"/>
              <a:t>按一下以編輯母片標題樣式</a:t>
            </a:r>
            <a:endParaRPr kumimoji="0" lang="en-US"/>
          </a:p>
        </p:txBody>
      </p:sp>
      <p:sp>
        <p:nvSpPr>
          <p:cNvPr id="3" name="圖片版面配置區 2"/>
          <p:cNvSpPr>
            <a:spLocks noGrp="1"/>
          </p:cNvSpPr>
          <p:nvPr>
            <p:ph type="pic" idx="1"/>
          </p:nvPr>
        </p:nvSpPr>
        <p:spPr>
          <a:xfrm>
            <a:off x="1065628" y="764930"/>
            <a:ext cx="4114800" cy="30861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zh-TW" altLang="en-US"/>
              <a:t>按一下圖示以新增圖片</a:t>
            </a:r>
            <a:endParaRPr kumimoji="0" lang="en-US" dirty="0"/>
          </a:p>
        </p:txBody>
      </p:sp>
      <p:sp>
        <p:nvSpPr>
          <p:cNvPr id="4" name="文字版面配置區 3"/>
          <p:cNvSpPr>
            <a:spLocks noGrp="1"/>
          </p:cNvSpPr>
          <p:nvPr>
            <p:ph type="body" sz="half" idx="2"/>
          </p:nvPr>
        </p:nvSpPr>
        <p:spPr>
          <a:xfrm>
            <a:off x="5556734" y="2249074"/>
            <a:ext cx="3053866" cy="199761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zh-TW" altLang="en-US"/>
              <a:t>按一下以編輯母片文字樣式</a:t>
            </a:r>
          </a:p>
        </p:txBody>
      </p:sp>
      <p:sp>
        <p:nvSpPr>
          <p:cNvPr id="5" name="日期版面配置區 4"/>
          <p:cNvSpPr>
            <a:spLocks noGrp="1"/>
          </p:cNvSpPr>
          <p:nvPr>
            <p:ph type="dt" sz="half" idx="10"/>
          </p:nvPr>
        </p:nvSpPr>
        <p:spPr>
          <a:xfrm>
            <a:off x="457200" y="4816548"/>
            <a:ext cx="2133600" cy="273844"/>
          </a:xfrm>
        </p:spPr>
        <p:txBody>
          <a:bodyPr/>
          <a:lstStyle/>
          <a:p>
            <a:fld id="{6EFB7D30-6152-4307-A58E-046766A68531}" type="datetimeFigureOut">
              <a:rPr lang="zh-TW" altLang="en-US" smtClean="0"/>
              <a:t>2024/5/31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手繪多邊形 11"/>
          <p:cNvSpPr>
            <a:spLocks/>
          </p:cNvSpPr>
          <p:nvPr/>
        </p:nvSpPr>
        <p:spPr bwMode="auto">
          <a:xfrm>
            <a:off x="0" y="3564094"/>
            <a:ext cx="9144000" cy="158472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手繪多邊形 15"/>
          <p:cNvSpPr>
            <a:spLocks/>
          </p:cNvSpPr>
          <p:nvPr/>
        </p:nvSpPr>
        <p:spPr bwMode="auto">
          <a:xfrm>
            <a:off x="7315200" y="0"/>
            <a:ext cx="1828800" cy="51435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標題版面配置區 8"/>
          <p:cNvSpPr>
            <a:spLocks noGrp="1"/>
          </p:cNvSpPr>
          <p:nvPr>
            <p:ph type="title"/>
          </p:nvPr>
        </p:nvSpPr>
        <p:spPr>
          <a:xfrm>
            <a:off x="457200" y="205979"/>
            <a:ext cx="7467600" cy="857250"/>
          </a:xfrm>
          <a:prstGeom prst="rect">
            <a:avLst/>
          </a:prstGeom>
        </p:spPr>
        <p:txBody>
          <a:bodyPr vert="horz" lIns="45720" rIns="45720" anchor="ctr">
            <a:normAutofit/>
          </a:bodyPr>
          <a:lstStyle/>
          <a:p>
            <a:r>
              <a:rPr kumimoji="0" lang="zh-TW" altLang="en-US"/>
              <a:t>按一下以編輯母片標題樣式</a:t>
            </a:r>
            <a:endParaRPr kumimoji="0" lang="en-US"/>
          </a:p>
        </p:txBody>
      </p:sp>
      <p:sp>
        <p:nvSpPr>
          <p:cNvPr id="30" name="文字版面配置區 29"/>
          <p:cNvSpPr>
            <a:spLocks noGrp="1"/>
          </p:cNvSpPr>
          <p:nvPr>
            <p:ph type="body" idx="1"/>
          </p:nvPr>
        </p:nvSpPr>
        <p:spPr>
          <a:xfrm>
            <a:off x="457200" y="1200151"/>
            <a:ext cx="7467600" cy="3394472"/>
          </a:xfrm>
          <a:prstGeom prst="rect">
            <a:avLst/>
          </a:prstGeom>
        </p:spPr>
        <p:txBody>
          <a:bodyPr vert="horz">
            <a:normAutofit/>
          </a:bodyPr>
          <a:lstStyle/>
          <a:p>
            <a:pPr lvl="0" eaLnBrk="1" latinLnBrk="0" hangingPunct="1"/>
            <a:r>
              <a:rPr kumimoji="0" lang="zh-TW" altLang="en-US"/>
              <a:t>按一下以編輯母片文字樣式</a:t>
            </a:r>
          </a:p>
          <a:p>
            <a:pPr lvl="1" eaLnBrk="1" latinLnBrk="0" hangingPunct="1"/>
            <a:r>
              <a:rPr kumimoji="0" lang="zh-TW" altLang="en-US"/>
              <a:t>第二層</a:t>
            </a:r>
          </a:p>
          <a:p>
            <a:pPr lvl="2" eaLnBrk="1" latinLnBrk="0" hangingPunct="1"/>
            <a:r>
              <a:rPr kumimoji="0" lang="zh-TW" altLang="en-US"/>
              <a:t>第三層</a:t>
            </a:r>
          </a:p>
          <a:p>
            <a:pPr lvl="3" eaLnBrk="1" latinLnBrk="0" hangingPunct="1"/>
            <a:r>
              <a:rPr kumimoji="0" lang="zh-TW" altLang="en-US"/>
              <a:t>第四層</a:t>
            </a:r>
          </a:p>
          <a:p>
            <a:pPr lvl="4" eaLnBrk="1" latinLnBrk="0" hangingPunct="1"/>
            <a:r>
              <a:rPr kumimoji="0" lang="zh-TW" altLang="en-US"/>
              <a:t>第五層</a:t>
            </a:r>
            <a:endParaRPr kumimoji="0" lang="en-US"/>
          </a:p>
        </p:txBody>
      </p:sp>
      <p:sp>
        <p:nvSpPr>
          <p:cNvPr id="10" name="日期版面配置區 9"/>
          <p:cNvSpPr>
            <a:spLocks noGrp="1"/>
          </p:cNvSpPr>
          <p:nvPr>
            <p:ph type="dt" sz="half" idx="2"/>
          </p:nvPr>
        </p:nvSpPr>
        <p:spPr>
          <a:xfrm>
            <a:off x="457200" y="4816548"/>
            <a:ext cx="2133600" cy="273844"/>
          </a:xfrm>
          <a:prstGeom prst="rect">
            <a:avLst/>
          </a:prstGeom>
        </p:spPr>
        <p:txBody>
          <a:bodyPr vert="horz" bIns="0" anchor="b"/>
          <a:lstStyle>
            <a:lvl1pPr algn="l" eaLnBrk="1" latinLnBrk="0" hangingPunct="1">
              <a:defRPr kumimoji="0" sz="1000">
                <a:solidFill>
                  <a:schemeClr val="tx2">
                    <a:shade val="50000"/>
                  </a:schemeClr>
                </a:solidFill>
              </a:defRPr>
            </a:lvl1pPr>
          </a:lstStyle>
          <a:p>
            <a:fld id="{6EFB7D30-6152-4307-A58E-046766A68531}" type="datetimeFigureOut">
              <a:rPr lang="zh-TW" altLang="en-US" smtClean="0"/>
              <a:t>2024/5/31</a:t>
            </a:fld>
            <a:endParaRPr lang="zh-TW" altLang="en-US"/>
          </a:p>
        </p:txBody>
      </p:sp>
      <p:sp>
        <p:nvSpPr>
          <p:cNvPr id="22" name="頁尾版面配置區 21"/>
          <p:cNvSpPr>
            <a:spLocks noGrp="1"/>
          </p:cNvSpPr>
          <p:nvPr>
            <p:ph type="ftr" sz="quarter" idx="3"/>
          </p:nvPr>
        </p:nvSpPr>
        <p:spPr>
          <a:xfrm>
            <a:off x="3124200" y="4816548"/>
            <a:ext cx="2895600" cy="273844"/>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zh-TW" altLang="en-US"/>
          </a:p>
        </p:txBody>
      </p:sp>
      <p:sp>
        <p:nvSpPr>
          <p:cNvPr id="18" name="投影片編號版面配置區 17"/>
          <p:cNvSpPr>
            <a:spLocks noGrp="1"/>
          </p:cNvSpPr>
          <p:nvPr>
            <p:ph type="sldNum" sz="quarter" idx="4"/>
          </p:nvPr>
        </p:nvSpPr>
        <p:spPr>
          <a:xfrm>
            <a:off x="8153400" y="4816548"/>
            <a:ext cx="762000" cy="273844"/>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6B625766-FFC0-46D1-927E-B5F464F61270}" type="slidenum">
              <a:rPr lang="zh-TW" altLang="en-US" smtClean="0"/>
              <a:t>‹#›</a:t>
            </a:fld>
            <a:endParaRPr lang="zh-TW" alt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532440" y="141489"/>
            <a:ext cx="504056" cy="4887348"/>
          </a:xfrm>
        </p:spPr>
        <p:txBody>
          <a:bodyPr anchor="ctr">
            <a:normAutofit fontScale="90000"/>
          </a:bodyPr>
          <a:lstStyle/>
          <a:p>
            <a:r>
              <a:rPr lang="zh-TW" altLang="en-US" sz="4000" dirty="0">
                <a:solidFill>
                  <a:srgbClr val="FF0000"/>
                </a:solidFill>
                <a:latin typeface="標楷體" panose="03000509000000000000" pitchFamily="65" charset="-120"/>
                <a:ea typeface="標楷體" panose="03000509000000000000" pitchFamily="65" charset="-120"/>
              </a:rPr>
              <a:t>仙佛呼喊我依舊 </a:t>
            </a:r>
            <a:r>
              <a:rPr lang="zh-TW" altLang="en-US" sz="4000" dirty="0">
                <a:latin typeface="標楷體" panose="03000509000000000000" pitchFamily="65" charset="-120"/>
                <a:ea typeface="標楷體" panose="03000509000000000000" pitchFamily="65" charset="-120"/>
              </a:rPr>
              <a:t>悟</a:t>
            </a:r>
            <a:r>
              <a:rPr lang="zh-TW" altLang="en-US" sz="3600" dirty="0">
                <a:latin typeface="標楷體" panose="03000509000000000000" pitchFamily="65" charset="-120"/>
                <a:ea typeface="標楷體" panose="03000509000000000000" pitchFamily="65" charset="-120"/>
              </a:rPr>
              <a:t>見講</a:t>
            </a:r>
            <a:endParaRPr lang="zh-TW" altLang="en-US" sz="3600" dirty="0">
              <a:solidFill>
                <a:srgbClr val="FF0000"/>
              </a:solidFill>
              <a:latin typeface="標楷體" panose="03000509000000000000" pitchFamily="65" charset="-120"/>
              <a:ea typeface="標楷體" panose="03000509000000000000" pitchFamily="65" charset="-120"/>
            </a:endParaRPr>
          </a:p>
        </p:txBody>
      </p:sp>
      <p:sp>
        <p:nvSpPr>
          <p:cNvPr id="3" name="文字版面配置區 2">
            <a:extLst>
              <a:ext uri="{FF2B5EF4-FFF2-40B4-BE49-F238E27FC236}">
                <a16:creationId xmlns:a16="http://schemas.microsoft.com/office/drawing/2014/main" id="{EFCDE479-C3AE-2243-BC22-1CDD81792C03}"/>
              </a:ext>
            </a:extLst>
          </p:cNvPr>
          <p:cNvSpPr>
            <a:spLocks noGrp="1"/>
          </p:cNvSpPr>
          <p:nvPr>
            <p:ph type="body" idx="1"/>
          </p:nvPr>
        </p:nvSpPr>
        <p:spPr>
          <a:xfrm>
            <a:off x="107505" y="114663"/>
            <a:ext cx="8352927" cy="4914174"/>
          </a:xfrm>
        </p:spPr>
        <p:txBody>
          <a:bodyPr>
            <a:normAutofit fontScale="92500"/>
          </a:bodyPr>
          <a:lstStyle/>
          <a:p>
            <a:pPr marL="36576" indent="0">
              <a:buNone/>
            </a:pPr>
            <a:r>
              <a:rPr lang="zh-TW" altLang="en-US" sz="3600" dirty="0">
                <a:solidFill>
                  <a:srgbClr val="FFFF00"/>
                </a:solidFill>
                <a:latin typeface="標楷體" panose="03000509000000000000" pitchFamily="65" charset="-120"/>
                <a:ea typeface="標楷體" panose="03000509000000000000" pitchFamily="65" charset="-120"/>
              </a:rPr>
              <a:t>一、佛陀呼喊誰在聽</a:t>
            </a:r>
          </a:p>
          <a:p>
            <a:r>
              <a:rPr lang="zh-TW" altLang="en-US" sz="3600" dirty="0">
                <a:latin typeface="標楷體" panose="03000509000000000000" pitchFamily="65" charset="-120"/>
                <a:ea typeface="標楷體" panose="03000509000000000000" pitchFamily="65" charset="-120"/>
              </a:rPr>
              <a:t>釋迦牟尼佛說</a:t>
            </a:r>
            <a:r>
              <a:rPr lang="en-US" altLang="zh-TW" sz="3600" dirty="0">
                <a:latin typeface="標楷體" panose="03000509000000000000" pitchFamily="65" charset="-120"/>
                <a:ea typeface="標楷體" panose="03000509000000000000" pitchFamily="65" charset="-120"/>
              </a:rPr>
              <a:t>︰</a:t>
            </a:r>
          </a:p>
          <a:p>
            <a:r>
              <a:rPr lang="zh-TW" altLang="en-US" sz="3600" dirty="0">
                <a:solidFill>
                  <a:srgbClr val="FFC000"/>
                </a:solidFill>
                <a:latin typeface="標楷體" panose="03000509000000000000" pitchFamily="65" charset="-120"/>
                <a:ea typeface="標楷體" panose="03000509000000000000" pitchFamily="65" charset="-120"/>
              </a:rPr>
              <a:t>現在的時代，</a:t>
            </a:r>
            <a:r>
              <a:rPr lang="zh-TW" altLang="en-US" sz="3600" dirty="0">
                <a:latin typeface="標楷體" panose="03000509000000000000" pitchFamily="65" charset="-120"/>
                <a:ea typeface="標楷體" panose="03000509000000000000" pitchFamily="65" charset="-120"/>
              </a:rPr>
              <a:t>正是三期末世，在眼前有大災難迫降而來，許多眾生都要受此災難而被清算，為惡作孽的人都要應罪而被淘汰掉。</a:t>
            </a:r>
            <a:endParaRPr lang="en-US" altLang="zh-TW" sz="3600" dirty="0">
              <a:latin typeface="標楷體" panose="03000509000000000000" pitchFamily="65" charset="-120"/>
              <a:ea typeface="標楷體" panose="03000509000000000000" pitchFamily="65" charset="-120"/>
            </a:endParaRPr>
          </a:p>
          <a:p>
            <a:r>
              <a:rPr lang="zh-TW" altLang="en-US" sz="3600" dirty="0">
                <a:solidFill>
                  <a:srgbClr val="FFC000"/>
                </a:solidFill>
                <a:latin typeface="標楷體" panose="03000509000000000000" pitchFamily="65" charset="-120"/>
                <a:ea typeface="標楷體" panose="03000509000000000000" pitchFamily="65" charset="-120"/>
              </a:rPr>
              <a:t>災難也在七七四十九天之間，</a:t>
            </a:r>
            <a:r>
              <a:rPr lang="zh-TW" altLang="en-US" sz="3600" dirty="0">
                <a:latin typeface="標楷體" panose="03000509000000000000" pitchFamily="65" charset="-120"/>
                <a:ea typeface="標楷體" panose="03000509000000000000" pitchFamily="65" charset="-120"/>
              </a:rPr>
              <a:t>天與地都變為黑暗，血如河流，骨積如山，舉目所看都無房屋，是自從有地球以來最大的災難也</a:t>
            </a:r>
            <a:r>
              <a:rPr lang="zh-TW" altLang="en-US" sz="3600" dirty="0">
                <a:ea typeface="全真顏體" panose="02010609000101010101" pitchFamily="49" charset="-120"/>
              </a:rPr>
              <a:t>。</a:t>
            </a:r>
            <a:endParaRPr lang="zh-TW" altLang="en-US" sz="32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613523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532440" y="141489"/>
            <a:ext cx="504056" cy="4887348"/>
          </a:xfrm>
        </p:spPr>
        <p:txBody>
          <a:bodyPr anchor="ctr">
            <a:normAutofit fontScale="90000"/>
          </a:bodyPr>
          <a:lstStyle/>
          <a:p>
            <a:r>
              <a:rPr lang="zh-TW" altLang="en-US" sz="4000" dirty="0">
                <a:solidFill>
                  <a:srgbClr val="FF0000"/>
                </a:solidFill>
                <a:latin typeface="標楷體" panose="03000509000000000000" pitchFamily="65" charset="-120"/>
                <a:ea typeface="標楷體" panose="03000509000000000000" pitchFamily="65" charset="-120"/>
              </a:rPr>
              <a:t>仙佛呼喊我依舊 </a:t>
            </a:r>
            <a:r>
              <a:rPr lang="zh-TW" altLang="en-US" sz="4000" dirty="0">
                <a:latin typeface="標楷體" panose="03000509000000000000" pitchFamily="65" charset="-120"/>
                <a:ea typeface="標楷體" panose="03000509000000000000" pitchFamily="65" charset="-120"/>
              </a:rPr>
              <a:t>悟</a:t>
            </a:r>
            <a:r>
              <a:rPr lang="zh-TW" altLang="en-US" sz="3600" dirty="0">
                <a:latin typeface="標楷體" panose="03000509000000000000" pitchFamily="65" charset="-120"/>
                <a:ea typeface="標楷體" panose="03000509000000000000" pitchFamily="65" charset="-120"/>
              </a:rPr>
              <a:t>見講</a:t>
            </a:r>
            <a:endParaRPr lang="zh-TW" altLang="en-US" sz="3600" dirty="0">
              <a:solidFill>
                <a:srgbClr val="FF0000"/>
              </a:solidFill>
              <a:latin typeface="標楷體" panose="03000509000000000000" pitchFamily="65" charset="-120"/>
              <a:ea typeface="標楷體" panose="03000509000000000000" pitchFamily="65" charset="-120"/>
            </a:endParaRPr>
          </a:p>
        </p:txBody>
      </p:sp>
      <p:sp>
        <p:nvSpPr>
          <p:cNvPr id="3" name="文字版面配置區 2">
            <a:extLst>
              <a:ext uri="{FF2B5EF4-FFF2-40B4-BE49-F238E27FC236}">
                <a16:creationId xmlns:a16="http://schemas.microsoft.com/office/drawing/2014/main" id="{EFCDE479-C3AE-2243-BC22-1CDD81792C03}"/>
              </a:ext>
            </a:extLst>
          </p:cNvPr>
          <p:cNvSpPr>
            <a:spLocks noGrp="1"/>
          </p:cNvSpPr>
          <p:nvPr>
            <p:ph type="body" idx="1"/>
          </p:nvPr>
        </p:nvSpPr>
        <p:spPr>
          <a:xfrm>
            <a:off x="107504" y="141489"/>
            <a:ext cx="8352927" cy="4887348"/>
          </a:xfrm>
        </p:spPr>
        <p:txBody>
          <a:bodyPr>
            <a:normAutofit fontScale="92500" lnSpcReduction="20000"/>
          </a:bodyPr>
          <a:lstStyle/>
          <a:p>
            <a:pPr marL="36576" indent="0">
              <a:buNone/>
            </a:pPr>
            <a:r>
              <a:rPr lang="zh-TW" altLang="en-US" sz="3600" dirty="0">
                <a:solidFill>
                  <a:srgbClr val="FFFF00"/>
                </a:solidFill>
                <a:latin typeface="標楷體" panose="03000509000000000000" pitchFamily="65" charset="-120"/>
                <a:ea typeface="標楷體" panose="03000509000000000000" pitchFamily="65" charset="-120"/>
              </a:rPr>
              <a:t>二、濟公老師的呼喊</a:t>
            </a:r>
            <a:endParaRPr lang="en-US" altLang="zh-TW" sz="3600" dirty="0">
              <a:solidFill>
                <a:srgbClr val="FFFF00"/>
              </a:solidFill>
              <a:latin typeface="標楷體" panose="03000509000000000000" pitchFamily="65" charset="-120"/>
              <a:ea typeface="標楷體" panose="03000509000000000000" pitchFamily="65" charset="-120"/>
            </a:endParaRPr>
          </a:p>
          <a:p>
            <a:r>
              <a:rPr lang="zh-TW" altLang="en-US" sz="3600" dirty="0">
                <a:latin typeface="標楷體" panose="03000509000000000000" pitchFamily="65" charset="-120"/>
                <a:ea typeface="標楷體" panose="03000509000000000000" pitchFamily="65" charset="-120"/>
              </a:rPr>
              <a:t>濟公老師說</a:t>
            </a:r>
            <a:endParaRPr lang="en-US" altLang="zh-TW" sz="3600" dirty="0">
              <a:latin typeface="標楷體" panose="03000509000000000000" pitchFamily="65" charset="-120"/>
              <a:ea typeface="標楷體" panose="03000509000000000000" pitchFamily="65" charset="-120"/>
            </a:endParaRPr>
          </a:p>
          <a:p>
            <a:r>
              <a:rPr lang="zh-TW" altLang="en-US" sz="3600" dirty="0">
                <a:solidFill>
                  <a:srgbClr val="FFC000"/>
                </a:solidFill>
                <a:latin typeface="標楷體" panose="03000509000000000000" pitchFamily="65" charset="-120"/>
                <a:ea typeface="標楷體" panose="03000509000000000000" pitchFamily="65" charset="-120"/>
              </a:rPr>
              <a:t>浩劫頻降娑婆世界，這是血淋淋的事實</a:t>
            </a:r>
            <a:r>
              <a:rPr lang="zh-TW" altLang="en-US" sz="3600" dirty="0">
                <a:latin typeface="標楷體" panose="03000509000000000000" pitchFamily="65" charset="-120"/>
                <a:ea typeface="標楷體" panose="03000509000000000000" pitchFamily="65" charset="-120"/>
              </a:rPr>
              <a:t>，無庸置疑。仙佛前賢，唯恐眾生遭劫，所以強調天時緊急，如果再不修道，性命難保矣！</a:t>
            </a:r>
            <a:endParaRPr lang="en-US" altLang="zh-TW" sz="3600" dirty="0">
              <a:latin typeface="標楷體" panose="03000509000000000000" pitchFamily="65" charset="-120"/>
              <a:ea typeface="標楷體" panose="03000509000000000000" pitchFamily="65" charset="-120"/>
            </a:endParaRPr>
          </a:p>
          <a:p>
            <a:r>
              <a:rPr lang="zh-TW" altLang="en-US" sz="3600" dirty="0">
                <a:solidFill>
                  <a:srgbClr val="FFC000"/>
                </a:solidFill>
                <a:latin typeface="標楷體" panose="03000509000000000000" pitchFamily="65" charset="-120"/>
                <a:ea typeface="標楷體" panose="03000509000000000000" pitchFamily="65" charset="-120"/>
              </a:rPr>
              <a:t>徒兒若沒有足夠的功德，</a:t>
            </a:r>
            <a:r>
              <a:rPr lang="zh-TW" altLang="en-US" sz="3600" dirty="0">
                <a:latin typeface="標楷體" panose="03000509000000000000" pitchFamily="65" charset="-120"/>
                <a:ea typeface="標楷體" panose="03000509000000000000" pitchFamily="65" charset="-120"/>
              </a:rPr>
              <a:t>即便為師神通再廣大，也難和你們的冤親債主說情啊！</a:t>
            </a:r>
            <a:endParaRPr lang="en-US" altLang="zh-TW" sz="3600" dirty="0">
              <a:latin typeface="標楷體" panose="03000509000000000000" pitchFamily="65" charset="-120"/>
              <a:ea typeface="標楷體" panose="03000509000000000000" pitchFamily="65" charset="-120"/>
            </a:endParaRPr>
          </a:p>
          <a:p>
            <a:r>
              <a:rPr lang="zh-TW" altLang="en-US" sz="3600" dirty="0">
                <a:solidFill>
                  <a:srgbClr val="FFC000"/>
                </a:solidFill>
                <a:latin typeface="標楷體" panose="03000509000000000000" pitchFamily="65" charset="-120"/>
                <a:ea typeface="標楷體" panose="03000509000000000000" pitchFamily="65" charset="-120"/>
              </a:rPr>
              <a:t>每個人都有因果業力，</a:t>
            </a:r>
            <a:r>
              <a:rPr lang="zh-TW" altLang="en-US" sz="3600" dirty="0">
                <a:latin typeface="標楷體" panose="03000509000000000000" pitchFamily="65" charset="-120"/>
                <a:ea typeface="標楷體" panose="03000509000000000000" pitchFamily="65" charset="-120"/>
              </a:rPr>
              <a:t>為師雖有妙法，但也不能把你們業力變沒有，因為神通是不敵業力。業力需靠你們自己</a:t>
            </a:r>
            <a:r>
              <a:rPr lang="en-US" altLang="zh-TW" sz="3600" dirty="0">
                <a:latin typeface="標楷體" panose="03000509000000000000" pitchFamily="65" charset="-120"/>
                <a:ea typeface="標楷體" panose="03000509000000000000" pitchFamily="65" charset="-120"/>
              </a:rPr>
              <a:t>『</a:t>
            </a:r>
            <a:r>
              <a:rPr lang="zh-TW" altLang="en-US" sz="3600" dirty="0">
                <a:latin typeface="標楷體" panose="03000509000000000000" pitchFamily="65" charset="-120"/>
                <a:ea typeface="標楷體" panose="03000509000000000000" pitchFamily="65" charset="-120"/>
              </a:rPr>
              <a:t>行功了愿</a:t>
            </a:r>
            <a:r>
              <a:rPr lang="en-US" altLang="zh-TW" sz="3600" dirty="0">
                <a:latin typeface="標楷體" panose="03000509000000000000" pitchFamily="65" charset="-120"/>
                <a:ea typeface="標楷體" panose="03000509000000000000" pitchFamily="65" charset="-120"/>
              </a:rPr>
              <a:t>』</a:t>
            </a:r>
            <a:r>
              <a:rPr lang="zh-TW" altLang="en-US" sz="3600" dirty="0">
                <a:latin typeface="標楷體" panose="03000509000000000000" pitchFamily="65" charset="-120"/>
                <a:ea typeface="標楷體" panose="03000509000000000000" pitchFamily="65" charset="-120"/>
              </a:rPr>
              <a:t>來消業，唯有自己才能救自己。</a:t>
            </a:r>
          </a:p>
          <a:p>
            <a:endParaRPr lang="zh-TW" altLang="en-US" sz="36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5323984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532440" y="141489"/>
            <a:ext cx="504056" cy="4887348"/>
          </a:xfrm>
        </p:spPr>
        <p:txBody>
          <a:bodyPr anchor="ctr">
            <a:normAutofit fontScale="90000"/>
          </a:bodyPr>
          <a:lstStyle/>
          <a:p>
            <a:r>
              <a:rPr lang="zh-TW" altLang="en-US" sz="4000" dirty="0">
                <a:solidFill>
                  <a:srgbClr val="FF0000"/>
                </a:solidFill>
                <a:latin typeface="標楷體" panose="03000509000000000000" pitchFamily="65" charset="-120"/>
                <a:ea typeface="標楷體" panose="03000509000000000000" pitchFamily="65" charset="-120"/>
              </a:rPr>
              <a:t>仙佛呼喊我依舊 </a:t>
            </a:r>
            <a:r>
              <a:rPr lang="zh-TW" altLang="en-US" sz="4000" dirty="0">
                <a:latin typeface="標楷體" panose="03000509000000000000" pitchFamily="65" charset="-120"/>
                <a:ea typeface="標楷體" panose="03000509000000000000" pitchFamily="65" charset="-120"/>
              </a:rPr>
              <a:t>悟</a:t>
            </a:r>
            <a:r>
              <a:rPr lang="zh-TW" altLang="en-US" sz="3600" dirty="0">
                <a:latin typeface="標楷體" panose="03000509000000000000" pitchFamily="65" charset="-120"/>
                <a:ea typeface="標楷體" panose="03000509000000000000" pitchFamily="65" charset="-120"/>
              </a:rPr>
              <a:t>見講</a:t>
            </a:r>
            <a:endParaRPr lang="zh-TW" altLang="en-US" sz="3600" dirty="0">
              <a:solidFill>
                <a:srgbClr val="FF0000"/>
              </a:solidFill>
              <a:latin typeface="標楷體" panose="03000509000000000000" pitchFamily="65" charset="-120"/>
              <a:ea typeface="標楷體" panose="03000509000000000000" pitchFamily="65" charset="-120"/>
            </a:endParaRPr>
          </a:p>
        </p:txBody>
      </p:sp>
      <p:sp>
        <p:nvSpPr>
          <p:cNvPr id="3" name="文字版面配置區 2">
            <a:extLst>
              <a:ext uri="{FF2B5EF4-FFF2-40B4-BE49-F238E27FC236}">
                <a16:creationId xmlns:a16="http://schemas.microsoft.com/office/drawing/2014/main" id="{EFCDE479-C3AE-2243-BC22-1CDD81792C03}"/>
              </a:ext>
            </a:extLst>
          </p:cNvPr>
          <p:cNvSpPr>
            <a:spLocks noGrp="1"/>
          </p:cNvSpPr>
          <p:nvPr>
            <p:ph type="body" idx="1"/>
          </p:nvPr>
        </p:nvSpPr>
        <p:spPr>
          <a:xfrm>
            <a:off x="113207" y="155562"/>
            <a:ext cx="8352927" cy="4914174"/>
          </a:xfrm>
        </p:spPr>
        <p:txBody>
          <a:bodyPr>
            <a:normAutofit fontScale="92500" lnSpcReduction="20000"/>
          </a:bodyPr>
          <a:lstStyle/>
          <a:p>
            <a:pPr marL="36576" indent="0">
              <a:buNone/>
            </a:pPr>
            <a:r>
              <a:rPr lang="zh-TW" altLang="en-US" sz="3600" dirty="0">
                <a:solidFill>
                  <a:srgbClr val="FFFF00"/>
                </a:solidFill>
                <a:latin typeface="標楷體" panose="03000509000000000000" pitchFamily="65" charset="-120"/>
                <a:ea typeface="標楷體" panose="03000509000000000000" pitchFamily="65" charset="-120"/>
              </a:rPr>
              <a:t>三、關聖帝君的呼喊</a:t>
            </a:r>
            <a:endParaRPr lang="en-US" altLang="zh-TW" sz="3600" dirty="0">
              <a:solidFill>
                <a:srgbClr val="FFFF00"/>
              </a:solidFill>
              <a:latin typeface="標楷體" panose="03000509000000000000" pitchFamily="65" charset="-120"/>
              <a:ea typeface="標楷體" panose="03000509000000000000" pitchFamily="65" charset="-120"/>
            </a:endParaRPr>
          </a:p>
          <a:p>
            <a:r>
              <a:rPr lang="zh-TW" altLang="en-US" sz="3600" dirty="0">
                <a:latin typeface="標楷體" panose="03000509000000000000" pitchFamily="65" charset="-120"/>
                <a:ea typeface="標楷體" panose="03000509000000000000" pitchFamily="65" charset="-120"/>
              </a:rPr>
              <a:t>關聖帝君説</a:t>
            </a:r>
          </a:p>
          <a:p>
            <a:r>
              <a:rPr lang="zh-TW" altLang="en-US" sz="3600" dirty="0">
                <a:solidFill>
                  <a:srgbClr val="FFC000"/>
                </a:solidFill>
                <a:latin typeface="標楷體" panose="03000509000000000000" pitchFamily="65" charset="-120"/>
                <a:ea typeface="標楷體" panose="03000509000000000000" pitchFamily="65" charset="-120"/>
              </a:rPr>
              <a:t>不是上天不慈悲，畢竟是累世六萬年，因果債大清算</a:t>
            </a:r>
            <a:r>
              <a:rPr lang="zh-TW" altLang="en-US" sz="3600" dirty="0">
                <a:latin typeface="標楷體" panose="03000509000000000000" pitchFamily="65" charset="-120"/>
                <a:ea typeface="標楷體" panose="03000509000000000000" pitchFamily="65" charset="-120"/>
              </a:rPr>
              <a:t>，人類自己先要慈悲，你們後面，跟著冤親債主，才會感受你們真懺悔。</a:t>
            </a:r>
          </a:p>
          <a:p>
            <a:r>
              <a:rPr lang="zh-TW" altLang="en-US" sz="3600" dirty="0">
                <a:solidFill>
                  <a:srgbClr val="FFC000"/>
                </a:solidFill>
                <a:latin typeface="標楷體" panose="03000509000000000000" pitchFamily="65" charset="-120"/>
                <a:ea typeface="標楷體" panose="03000509000000000000" pitchFamily="65" charset="-120"/>
              </a:rPr>
              <a:t>到時迎接更嚴重的，不要等事情發生，才會覺醒</a:t>
            </a:r>
            <a:r>
              <a:rPr lang="zh-TW" altLang="en-US" sz="3600" dirty="0">
                <a:latin typeface="標楷體" panose="03000509000000000000" pitchFamily="65" charset="-120"/>
                <a:ea typeface="標楷體" panose="03000509000000000000" pitchFamily="65" charset="-120"/>
              </a:rPr>
              <a:t>，這樣就來不及了。願眾迷孩們，給自己一個警惕，也給自己來得及覺醒的機會。</a:t>
            </a:r>
            <a:endParaRPr lang="en-US" altLang="zh-TW" sz="3600" dirty="0">
              <a:latin typeface="標楷體" panose="03000509000000000000" pitchFamily="65" charset="-120"/>
              <a:ea typeface="標楷體" panose="03000509000000000000" pitchFamily="65" charset="-120"/>
            </a:endParaRPr>
          </a:p>
          <a:p>
            <a:r>
              <a:rPr lang="zh-TW" altLang="en-US" sz="3600" dirty="0">
                <a:solidFill>
                  <a:srgbClr val="FFC000"/>
                </a:solidFill>
                <a:latin typeface="標楷體" panose="03000509000000000000" pitchFamily="65" charset="-120"/>
                <a:ea typeface="標楷體" panose="03000509000000000000" pitchFamily="65" charset="-120"/>
              </a:rPr>
              <a:t>天災不斷為什麼？上天給人類的警告</a:t>
            </a:r>
            <a:r>
              <a:rPr lang="zh-TW" altLang="en-US" sz="3600" dirty="0">
                <a:latin typeface="標楷體" panose="03000509000000000000" pitchFamily="65" charset="-120"/>
                <a:ea typeface="標楷體" panose="03000509000000000000" pitchFamily="65" charset="-120"/>
              </a:rPr>
              <a:t>，是冤親债主來討债， 討的急，六萬年大清算，看了真的是於心不忍。</a:t>
            </a:r>
          </a:p>
          <a:p>
            <a:endParaRPr lang="zh-TW" altLang="en-US" sz="36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792591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522095" y="96322"/>
            <a:ext cx="504056" cy="4887348"/>
          </a:xfrm>
        </p:spPr>
        <p:txBody>
          <a:bodyPr anchor="ctr">
            <a:normAutofit fontScale="90000"/>
          </a:bodyPr>
          <a:lstStyle/>
          <a:p>
            <a:r>
              <a:rPr lang="zh-TW" altLang="en-US" sz="4000" dirty="0">
                <a:solidFill>
                  <a:srgbClr val="FF0000"/>
                </a:solidFill>
                <a:latin typeface="標楷體" panose="03000509000000000000" pitchFamily="65" charset="-120"/>
                <a:ea typeface="標楷體" panose="03000509000000000000" pitchFamily="65" charset="-120"/>
              </a:rPr>
              <a:t>仙佛呼喊我依舊 </a:t>
            </a:r>
            <a:r>
              <a:rPr lang="zh-TW" altLang="en-US" sz="4000" dirty="0">
                <a:latin typeface="標楷體" panose="03000509000000000000" pitchFamily="65" charset="-120"/>
                <a:ea typeface="標楷體" panose="03000509000000000000" pitchFamily="65" charset="-120"/>
              </a:rPr>
              <a:t>悟</a:t>
            </a:r>
            <a:r>
              <a:rPr lang="zh-TW" altLang="en-US" sz="3600" dirty="0">
                <a:latin typeface="標楷體" panose="03000509000000000000" pitchFamily="65" charset="-120"/>
                <a:ea typeface="標楷體" panose="03000509000000000000" pitchFamily="65" charset="-120"/>
              </a:rPr>
              <a:t>見講</a:t>
            </a:r>
            <a:endParaRPr lang="zh-TW" altLang="en-US" sz="3600" dirty="0">
              <a:solidFill>
                <a:srgbClr val="FF0000"/>
              </a:solidFill>
              <a:latin typeface="標楷體" panose="03000509000000000000" pitchFamily="65" charset="-120"/>
              <a:ea typeface="標楷體" panose="03000509000000000000" pitchFamily="65" charset="-120"/>
            </a:endParaRPr>
          </a:p>
        </p:txBody>
      </p:sp>
      <p:sp>
        <p:nvSpPr>
          <p:cNvPr id="3" name="文字版面配置區 2">
            <a:extLst>
              <a:ext uri="{FF2B5EF4-FFF2-40B4-BE49-F238E27FC236}">
                <a16:creationId xmlns:a16="http://schemas.microsoft.com/office/drawing/2014/main" id="{EFCDE479-C3AE-2243-BC22-1CDD81792C03}"/>
              </a:ext>
            </a:extLst>
          </p:cNvPr>
          <p:cNvSpPr>
            <a:spLocks noGrp="1"/>
          </p:cNvSpPr>
          <p:nvPr>
            <p:ph type="body" idx="1"/>
          </p:nvPr>
        </p:nvSpPr>
        <p:spPr>
          <a:xfrm>
            <a:off x="107505" y="114663"/>
            <a:ext cx="8352927" cy="4914174"/>
          </a:xfrm>
        </p:spPr>
        <p:txBody>
          <a:bodyPr>
            <a:normAutofit fontScale="92500" lnSpcReduction="20000"/>
          </a:bodyPr>
          <a:lstStyle/>
          <a:p>
            <a:pPr marL="36576" indent="0">
              <a:buNone/>
            </a:pPr>
            <a:r>
              <a:rPr lang="zh-TW" altLang="en-US" sz="3600" dirty="0">
                <a:solidFill>
                  <a:srgbClr val="FFFF00"/>
                </a:solidFill>
                <a:latin typeface="標楷體" panose="03000509000000000000" pitchFamily="65" charset="-120"/>
                <a:ea typeface="標楷體" panose="03000509000000000000" pitchFamily="65" charset="-120"/>
              </a:rPr>
              <a:t>四、觀音菩薩的呼喊</a:t>
            </a:r>
            <a:endParaRPr lang="en-US" altLang="zh-TW" sz="3600" dirty="0">
              <a:solidFill>
                <a:srgbClr val="FFFF00"/>
              </a:solidFill>
              <a:latin typeface="標楷體" panose="03000509000000000000" pitchFamily="65" charset="-120"/>
              <a:ea typeface="標楷體" panose="03000509000000000000" pitchFamily="65" charset="-120"/>
            </a:endParaRPr>
          </a:p>
          <a:p>
            <a:r>
              <a:rPr lang="zh-TW" altLang="en-US" sz="3600" dirty="0">
                <a:latin typeface="標楷體" panose="03000509000000000000" pitchFamily="65" charset="-120"/>
                <a:ea typeface="標楷體" panose="03000509000000000000" pitchFamily="65" charset="-120"/>
              </a:rPr>
              <a:t>南海古佛說</a:t>
            </a:r>
          </a:p>
          <a:p>
            <a:r>
              <a:rPr lang="zh-TW" altLang="en-US" sz="3600" dirty="0">
                <a:solidFill>
                  <a:srgbClr val="FFC000"/>
                </a:solidFill>
                <a:latin typeface="標楷體" panose="03000509000000000000" pitchFamily="65" charset="-120"/>
                <a:ea typeface="標楷體" panose="03000509000000000000" pitchFamily="65" charset="-120"/>
              </a:rPr>
              <a:t>人在累世中，犯了很多的罪過錯，</a:t>
            </a:r>
            <a:r>
              <a:rPr lang="zh-TW" altLang="en-US" sz="3600" dirty="0">
                <a:latin typeface="標楷體" panose="03000509000000000000" pitchFamily="65" charset="-120"/>
                <a:ea typeface="標楷體" panose="03000509000000000000" pitchFamily="65" charset="-120"/>
              </a:rPr>
              <a:t>這些罪過錯，在今世以疾病的方式，呈現你的業報。</a:t>
            </a:r>
            <a:endParaRPr lang="en-US" altLang="zh-TW" sz="3600" dirty="0">
              <a:latin typeface="標楷體" panose="03000509000000000000" pitchFamily="65" charset="-120"/>
              <a:ea typeface="標楷體" panose="03000509000000000000" pitchFamily="65" charset="-120"/>
            </a:endParaRPr>
          </a:p>
          <a:p>
            <a:r>
              <a:rPr lang="zh-TW" altLang="en-US" sz="3600" dirty="0">
                <a:solidFill>
                  <a:srgbClr val="FFC000"/>
                </a:solidFill>
                <a:latin typeface="標楷體" panose="03000509000000000000" pitchFamily="65" charset="-120"/>
                <a:ea typeface="標楷體" panose="03000509000000000000" pitchFamily="65" charset="-120"/>
              </a:rPr>
              <a:t>所以才會出現一些稀奇古怪的怪病</a:t>
            </a:r>
            <a:r>
              <a:rPr lang="zh-TW" altLang="en-US" sz="3600" dirty="0">
                <a:latin typeface="標楷體" panose="03000509000000000000" pitchFamily="65" charset="-120"/>
                <a:ea typeface="標楷體" panose="03000509000000000000" pitchFamily="65" charset="-120"/>
              </a:rPr>
              <a:t>，或者不知名的疾病，讓醫護人員，束手無策又措手不及。</a:t>
            </a:r>
            <a:endParaRPr lang="en-US" altLang="zh-TW" sz="3600" dirty="0">
              <a:latin typeface="標楷體" panose="03000509000000000000" pitchFamily="65" charset="-120"/>
              <a:ea typeface="標楷體" panose="03000509000000000000" pitchFamily="65" charset="-120"/>
            </a:endParaRPr>
          </a:p>
          <a:p>
            <a:r>
              <a:rPr lang="zh-TW" altLang="en-US" sz="3600" dirty="0">
                <a:solidFill>
                  <a:srgbClr val="FFC000"/>
                </a:solidFill>
                <a:latin typeface="標楷體" panose="03000509000000000000" pitchFamily="65" charset="-120"/>
                <a:ea typeface="標楷體" panose="03000509000000000000" pitchFamily="65" charset="-120"/>
              </a:rPr>
              <a:t>還有一些疾病，明明病人已經吃了藥</a:t>
            </a:r>
            <a:r>
              <a:rPr lang="zh-TW" altLang="en-US" sz="3600" dirty="0">
                <a:latin typeface="標楷體" panose="03000509000000000000" pitchFamily="65" charset="-120"/>
                <a:ea typeface="標楷體" panose="03000509000000000000" pitchFamily="65" charset="-120"/>
              </a:rPr>
              <a:t>，可是藥物，卻發揮不了效果，因為因果冤欠擋住，讓藥物無法發揮治療的效用。</a:t>
            </a:r>
            <a:endParaRPr lang="en-US" altLang="zh-TW" sz="3600" dirty="0">
              <a:latin typeface="標楷體" panose="03000509000000000000" pitchFamily="65" charset="-120"/>
              <a:ea typeface="標楷體" panose="03000509000000000000" pitchFamily="65" charset="-120"/>
            </a:endParaRPr>
          </a:p>
          <a:p>
            <a:r>
              <a:rPr lang="zh-TW" altLang="en-US" sz="3600" dirty="0">
                <a:solidFill>
                  <a:srgbClr val="FFC000"/>
                </a:solidFill>
                <a:latin typeface="標楷體" panose="03000509000000000000" pitchFamily="65" charset="-120"/>
                <a:ea typeface="標楷體" panose="03000509000000000000" pitchFamily="65" charset="-120"/>
              </a:rPr>
              <a:t>所以要吃素及行功立德，來消業障</a:t>
            </a:r>
            <a:r>
              <a:rPr lang="zh-TW" altLang="en-US" sz="3600" dirty="0">
                <a:latin typeface="標楷體" panose="03000509000000000000" pitchFamily="65" charset="-120"/>
                <a:ea typeface="標楷體" panose="03000509000000000000" pitchFamily="65" charset="-120"/>
              </a:rPr>
              <a:t>，才能預防因果冤欠，業力的討報。</a:t>
            </a:r>
          </a:p>
          <a:p>
            <a:endParaRPr lang="zh-TW" altLang="en-US" sz="36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4990540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532440" y="141489"/>
            <a:ext cx="504056" cy="4887348"/>
          </a:xfrm>
        </p:spPr>
        <p:txBody>
          <a:bodyPr anchor="ctr">
            <a:normAutofit fontScale="90000"/>
          </a:bodyPr>
          <a:lstStyle/>
          <a:p>
            <a:r>
              <a:rPr lang="zh-TW" altLang="en-US" sz="4000" dirty="0">
                <a:solidFill>
                  <a:srgbClr val="FF0000"/>
                </a:solidFill>
                <a:latin typeface="標楷體" panose="03000509000000000000" pitchFamily="65" charset="-120"/>
                <a:ea typeface="標楷體" panose="03000509000000000000" pitchFamily="65" charset="-120"/>
              </a:rPr>
              <a:t>仙佛呼喊我依舊 </a:t>
            </a:r>
            <a:r>
              <a:rPr lang="zh-TW" altLang="en-US" sz="4000" dirty="0">
                <a:latin typeface="標楷體" panose="03000509000000000000" pitchFamily="65" charset="-120"/>
                <a:ea typeface="標楷體" panose="03000509000000000000" pitchFamily="65" charset="-120"/>
              </a:rPr>
              <a:t>悟</a:t>
            </a:r>
            <a:r>
              <a:rPr lang="zh-TW" altLang="en-US" sz="3600" dirty="0">
                <a:latin typeface="標楷體" panose="03000509000000000000" pitchFamily="65" charset="-120"/>
                <a:ea typeface="標楷體" panose="03000509000000000000" pitchFamily="65" charset="-120"/>
              </a:rPr>
              <a:t>見講</a:t>
            </a:r>
            <a:endParaRPr lang="zh-TW" altLang="en-US" sz="3600" dirty="0">
              <a:solidFill>
                <a:srgbClr val="FF0000"/>
              </a:solidFill>
              <a:latin typeface="標楷體" panose="03000509000000000000" pitchFamily="65" charset="-120"/>
              <a:ea typeface="標楷體" panose="03000509000000000000" pitchFamily="65" charset="-120"/>
            </a:endParaRPr>
          </a:p>
        </p:txBody>
      </p:sp>
      <p:sp>
        <p:nvSpPr>
          <p:cNvPr id="3" name="文字版面配置區 2">
            <a:extLst>
              <a:ext uri="{FF2B5EF4-FFF2-40B4-BE49-F238E27FC236}">
                <a16:creationId xmlns:a16="http://schemas.microsoft.com/office/drawing/2014/main" id="{EFCDE479-C3AE-2243-BC22-1CDD81792C03}"/>
              </a:ext>
            </a:extLst>
          </p:cNvPr>
          <p:cNvSpPr>
            <a:spLocks noGrp="1"/>
          </p:cNvSpPr>
          <p:nvPr>
            <p:ph type="body" idx="1"/>
          </p:nvPr>
        </p:nvSpPr>
        <p:spPr>
          <a:xfrm>
            <a:off x="107505" y="114663"/>
            <a:ext cx="8352927" cy="4914174"/>
          </a:xfrm>
        </p:spPr>
        <p:txBody>
          <a:bodyPr>
            <a:normAutofit/>
          </a:bodyPr>
          <a:lstStyle/>
          <a:p>
            <a:pPr marL="36576" indent="0">
              <a:buNone/>
            </a:pPr>
            <a:r>
              <a:rPr lang="zh-TW" altLang="en-US" sz="3600" dirty="0">
                <a:solidFill>
                  <a:srgbClr val="FFFF00"/>
                </a:solidFill>
                <a:latin typeface="標楷體" panose="03000509000000000000" pitchFamily="65" charset="-120"/>
                <a:ea typeface="標楷體" panose="03000509000000000000" pitchFamily="65" charset="-120"/>
              </a:rPr>
              <a:t>五、上天皇母的呼喊</a:t>
            </a:r>
          </a:p>
          <a:p>
            <a:r>
              <a:rPr lang="zh-TW" altLang="en-US" sz="3200" dirty="0">
                <a:solidFill>
                  <a:srgbClr val="FFC000"/>
                </a:solidFill>
                <a:latin typeface="標楷體" panose="03000509000000000000" pitchFamily="65" charset="-120"/>
                <a:ea typeface="標楷體" panose="03000509000000000000" pitchFamily="65" charset="-120"/>
              </a:rPr>
              <a:t>皇母聖訓</a:t>
            </a:r>
            <a:endParaRPr lang="en-US" altLang="zh-TW" sz="3200" dirty="0">
              <a:solidFill>
                <a:srgbClr val="FFC000"/>
              </a:solidFill>
              <a:latin typeface="標楷體" panose="03000509000000000000" pitchFamily="65" charset="-120"/>
              <a:ea typeface="標楷體" panose="03000509000000000000" pitchFamily="65" charset="-120"/>
            </a:endParaRPr>
          </a:p>
          <a:p>
            <a:r>
              <a:rPr lang="zh-TW" altLang="en-US" sz="3200" dirty="0">
                <a:latin typeface="標楷體" panose="03000509000000000000" pitchFamily="65" charset="-120"/>
                <a:ea typeface="標楷體" panose="03000509000000000000" pitchFamily="65" charset="-120"/>
              </a:rPr>
              <a:t>冬季時末後日浩劫頻臨高科技之時代危機暗存人心變無道德天地變色山變海海變坑可怕驚心</a:t>
            </a:r>
            <a:endParaRPr lang="en-US" altLang="zh-TW" sz="3200" dirty="0">
              <a:latin typeface="標楷體" panose="03000509000000000000" pitchFamily="65" charset="-120"/>
              <a:ea typeface="標楷體" panose="03000509000000000000" pitchFamily="65" charset="-120"/>
            </a:endParaRPr>
          </a:p>
          <a:p>
            <a:r>
              <a:rPr lang="zh-TW" altLang="en-US" sz="3200" dirty="0">
                <a:solidFill>
                  <a:srgbClr val="FFC000"/>
                </a:solidFill>
                <a:latin typeface="標楷體" panose="03000509000000000000" pitchFamily="65" charset="-120"/>
                <a:ea typeface="標楷體" panose="03000509000000000000" pitchFamily="65" charset="-120"/>
              </a:rPr>
              <a:t>陸沉沒人失卻風雨狂暴　眾兒女功不足難抵此辰洪流崩大地動黑暗一片　不修道怎躲劫可要明分</a:t>
            </a:r>
            <a:endParaRPr lang="en-US" altLang="zh-TW" sz="3200" dirty="0">
              <a:solidFill>
                <a:srgbClr val="FFC000"/>
              </a:solidFill>
              <a:latin typeface="標楷體" panose="03000509000000000000" pitchFamily="65" charset="-120"/>
              <a:ea typeface="標楷體" panose="03000509000000000000" pitchFamily="65" charset="-120"/>
            </a:endParaRPr>
          </a:p>
          <a:p>
            <a:endParaRPr lang="en-US" altLang="zh-TW" sz="2800" dirty="0"/>
          </a:p>
          <a:p>
            <a:endParaRPr lang="zh-TW" altLang="en-US" sz="32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001210258"/>
      </p:ext>
    </p:extLst>
  </p:cSld>
  <p:clrMapOvr>
    <a:masterClrMapping/>
  </p:clrMapOvr>
</p:sld>
</file>

<file path=ppt/theme/theme1.xml><?xml version="1.0" encoding="utf-8"?>
<a:theme xmlns:a="http://schemas.openxmlformats.org/drawingml/2006/main" name="科技">
  <a:themeElements>
    <a:clrScheme name="科技">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科技">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科技">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Technic</Template>
  <TotalTime>3423</TotalTime>
  <Words>538</Words>
  <Application>Microsoft Office PowerPoint</Application>
  <PresentationFormat>如螢幕大小 (16:9)</PresentationFormat>
  <Paragraphs>29</Paragraphs>
  <Slides>5</Slides>
  <Notes>0</Notes>
  <HiddenSlides>0</HiddenSlides>
  <MMClips>0</MMClips>
  <ScaleCrop>false</ScaleCrop>
  <HeadingPairs>
    <vt:vector size="6" baseType="variant">
      <vt:variant>
        <vt:lpstr>使用字型</vt:lpstr>
      </vt:variant>
      <vt:variant>
        <vt:i4>8</vt:i4>
      </vt:variant>
      <vt:variant>
        <vt:lpstr>佈景主題</vt:lpstr>
      </vt:variant>
      <vt:variant>
        <vt:i4>1</vt:i4>
      </vt:variant>
      <vt:variant>
        <vt:lpstr>投影片標題</vt:lpstr>
      </vt:variant>
      <vt:variant>
        <vt:i4>5</vt:i4>
      </vt:variant>
    </vt:vector>
  </HeadingPairs>
  <TitlesOfParts>
    <vt:vector size="14" baseType="lpstr">
      <vt:lpstr>全真顏體</vt:lpstr>
      <vt:lpstr>微軟正黑體</vt:lpstr>
      <vt:lpstr>新細明體</vt:lpstr>
      <vt:lpstr>標楷體</vt:lpstr>
      <vt:lpstr>Arial</vt:lpstr>
      <vt:lpstr>Calibri</vt:lpstr>
      <vt:lpstr>Franklin Gothic Book</vt:lpstr>
      <vt:lpstr>Wingdings 2</vt:lpstr>
      <vt:lpstr>科技</vt:lpstr>
      <vt:lpstr>仙佛呼喊我依舊 悟見講</vt:lpstr>
      <vt:lpstr>仙佛呼喊我依舊 悟見講</vt:lpstr>
      <vt:lpstr>仙佛呼喊我依舊 悟見講</vt:lpstr>
      <vt:lpstr>仙佛呼喊我依舊 悟見講</vt:lpstr>
      <vt:lpstr>仙佛呼喊我依舊 悟見講</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v345</dc:creator>
  <cp:lastModifiedBy>老兄 悟見</cp:lastModifiedBy>
  <cp:revision>694</cp:revision>
  <dcterms:created xsi:type="dcterms:W3CDTF">2014-02-15T05:50:45Z</dcterms:created>
  <dcterms:modified xsi:type="dcterms:W3CDTF">2024-05-31T07:11:40Z</dcterms:modified>
  <cp:contentStatus/>
</cp:coreProperties>
</file>