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76" r:id="rId2"/>
    <p:sldId id="282" r:id="rId3"/>
    <p:sldId id="280" r:id="rId4"/>
    <p:sldId id="278" r:id="rId5"/>
    <p:sldId id="27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76" d="100"/>
          <a:sy n="76" d="100"/>
        </p:scale>
        <p:origin x="1000" y="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E6774-2589-47C8-AAA9-33BCFB7893EE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0D52-1093-4ACC-A672-AB09A06EB3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4257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40D52-1093-4ACC-A672-AB09A06EB35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845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3477"/>
            <a:ext cx="51677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現在得道也四難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280920" cy="4742035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一、現在得道也四難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前言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古時侯的修行者，要得到超脫生死的道，是非常難的，因為那時侯，大道還尚未普渡阿，所以求道很難，因此有「得道四難」之說。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現在得道也四難：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因有天命的點傳師越來越少，得真天道很難，還有生在聽不到真道的地方，得真道也是很難。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得道四難：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一、人身難得，二、中華難生，三、明師難遇，四、普度難逢。</a:t>
            </a:r>
          </a:p>
        </p:txBody>
      </p:sp>
    </p:spTree>
    <p:extLst>
      <p:ext uri="{BB962C8B-B14F-4D97-AF65-F5344CB8AC3E}">
        <p14:creationId xmlns:p14="http://schemas.microsoft.com/office/powerpoint/2010/main" val="11902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748464" y="205978"/>
            <a:ext cx="288032" cy="47420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現在得道也四難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496944" cy="4742035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zh-TW" altLang="en-US" sz="4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二、人身真的很難得</a:t>
            </a:r>
            <a:endParaRPr lang="en-US" altLang="zh-TW" sz="4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阿含經</a:t>
            </a:r>
            <a:r>
              <a:rPr lang="en-US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記載</a:t>
            </a:r>
            <a:endParaRPr lang="en-US" altLang="zh-TW" sz="4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釋尊以一段有名的「盲龜浮木」的譬喻，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來說明得為人身有多困難。</a:t>
            </a:r>
          </a:p>
          <a:p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釋尊說：「大海裡有一隻瞎了雙眼的烏龜，壽命很長很長，有無量歲，每一百年才有機會將頭浮出海面一次；大海中有一片浮木，木的中央有一孔，盲龜是否能遇到這浮木的孔呢？</a:t>
            </a:r>
            <a:endParaRPr lang="en-US" altLang="zh-TW" sz="4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這是幾億年、幾兆年也非常難做到的事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，但在三惡道（指地獄道、惡鬼道、畜牲道）中的生靈要轉生到人道，比這個還要困難。」</a:t>
            </a:r>
            <a:endParaRPr lang="en-US" altLang="zh-TW" sz="4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現在造罪人很多，要再轉世人身很難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，一失人身萬劫難復，縱然再轉人身，要得真天道也很難。</a:t>
            </a:r>
          </a:p>
          <a:p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776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205978"/>
            <a:ext cx="442392" cy="476345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現在得道也四難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280920" cy="4742035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三、中華有道很難生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濟公老師説（性理題釋）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中華位居亞洲，亞字為白十字也，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天地之樞紐，曰中國，中華，中原，中央。中也者天地之大本也，聖人脈脈而出，開化最早，古稱天朝，真道降始之地也，故曰中華難生。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濟公老師說：中代表道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，中華難生比喻生在有道之處很難。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以下這段是悟見老兄説的，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欲求真道，若非生於中華，猶如緣木求魚了，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但有天命的真點傳太少了，要生在有真天道的地方，變得更難了。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613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11050" y="123478"/>
            <a:ext cx="442392" cy="47420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現在得道也四難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208912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四、天命明師真難遇</a:t>
            </a:r>
            <a:endParaRPr lang="en-US" altLang="zh-TW" sz="31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以前青陽期、紅陽期，天命在隱之間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，明師難遇。是因為天道非時不降，非人不傳，非有德者不能得</a:t>
            </a:r>
            <a:endParaRPr lang="en-US" altLang="zh-TW" sz="3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時到白陽期：濟公活佛、月慧菩薩倒裝降世，為當代明師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，普度三曹，弘揚大道辦理末後一著，以挽救眾生於苦海。</a:t>
            </a:r>
            <a:endParaRPr lang="en-US" altLang="zh-TW" sz="3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但假祖師、放天命越來越多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，他們本身沒天命，也放了很多沒天命的假點傳，無法代師傳道，所以天命明師真難遇。</a:t>
            </a:r>
          </a:p>
        </p:txBody>
      </p:sp>
    </p:spTree>
    <p:extLst>
      <p:ext uri="{BB962C8B-B14F-4D97-AF65-F5344CB8AC3E}">
        <p14:creationId xmlns:p14="http://schemas.microsoft.com/office/powerpoint/2010/main" val="2316244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3478"/>
            <a:ext cx="51440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現在得道也四難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28092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五、天命真道很難逢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古德云：來的早，不如來得巧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，在青陽期、紅陽期，大道尚未普渡，要得道很難。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現在雖普渡得真道也很難：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現時，為白陽期道在庶民，大道普渡，人人有機會求道，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但因假祖師、放命者考道，讓真天道很難普渡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，很多眾生都求到假道，無法超脫生死輪迴，所以現在有天命的真道，真是難逢。</a:t>
            </a:r>
          </a:p>
        </p:txBody>
      </p:sp>
    </p:spTree>
    <p:extLst>
      <p:ext uri="{BB962C8B-B14F-4D97-AF65-F5344CB8AC3E}">
        <p14:creationId xmlns:p14="http://schemas.microsoft.com/office/powerpoint/2010/main" val="117660869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591</TotalTime>
  <Words>585</Words>
  <Application>Microsoft Office PowerPoint</Application>
  <PresentationFormat>如螢幕大小 (16:9)</PresentationFormat>
  <Paragraphs>27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現在得道也四難 悟見講</vt:lpstr>
      <vt:lpstr>現在得道也四難 悟見講</vt:lpstr>
      <vt:lpstr>現在得道也四難 悟見講</vt:lpstr>
      <vt:lpstr>現在得道也四難 悟見講</vt:lpstr>
      <vt:lpstr>現在得道也四難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88</cp:revision>
  <dcterms:created xsi:type="dcterms:W3CDTF">2014-02-15T05:50:45Z</dcterms:created>
  <dcterms:modified xsi:type="dcterms:W3CDTF">2024-05-30T07:21:13Z</dcterms:modified>
</cp:coreProperties>
</file>