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5" r:id="rId3"/>
    <p:sldId id="330" r:id="rId4"/>
    <p:sldId id="329" r:id="rId5"/>
    <p:sldId id="33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33936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萬年冤欠今日了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一、萬年冤欠今日了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你可知天上，有多少的聖神在等候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？天上多少教主，在惦念你們的前途？掛心你們的本性？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這次修成一勞永逸，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這種大便宜事，何樂而不為？六萬年的冤欠了於今日，知道嗎？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68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萬年冤欠今日了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二、開創聖業回理天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何需把自己置之一旁？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來吧，有份有緣共同伸出一手，共同來把聖業開創，共同來把舟兒搖動，共同來把這世界美化，共同來美化人人的心靈；不需猶疑不需迷惘，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我們要自告奮勇，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我們向前勇往共同勉勵，一直到達龍華會上。</a:t>
            </a:r>
          </a:p>
        </p:txBody>
      </p:sp>
    </p:spTree>
    <p:extLst>
      <p:ext uri="{BB962C8B-B14F-4D97-AF65-F5344CB8AC3E}">
        <p14:creationId xmlns:p14="http://schemas.microsoft.com/office/powerpoint/2010/main" val="89622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萬年冤欠今日了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三、我們不能再迷糊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你們既是往日聖賢之徒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，就應該早日完成此志！不容你們再含糊、不容你們再隨俗。你想不想你的語言被傳誦？你想不想肉身被裝金身？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記住，當你遇到困難，不要坐著感嘆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，要趕快站起來解決，敏而有功，不要耽誤時光，感嘆只是徒增痛苦。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89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萬年冤欠今日了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四、一切努力師知道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徒兒們！你們都是道場的骨幹，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你們都是道場的泉源；你們都默默的付出，你們都背地的幫辨，不能直接也有間接的推動法船；你們都遠離父母在外修道，找尋原胎佛子。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你們各盡各心，屢屢看到這個，無不叫為師我痛極心肝！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怎不叫我淚濕衣衫！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382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33936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萬年冤欠今日了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五、對自己要有信心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徒兒們！修道對自己要有信心、對仙佛要有信心、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對國家有信心、對民族有信心、對人世要有誠信；一個「信」字就可以跳過很多的困難。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我們是來完成使命，是來盡責的，不是來享受的。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知道嗎？要認識自己的使命，好好的去做，好回天交命，全受全歸。以有限的生命，要立永恆的名，不為你自己，要為你祖宗顯耀。</a:t>
            </a:r>
          </a:p>
        </p:txBody>
      </p:sp>
    </p:spTree>
    <p:extLst>
      <p:ext uri="{BB962C8B-B14F-4D97-AF65-F5344CB8AC3E}">
        <p14:creationId xmlns:p14="http://schemas.microsoft.com/office/powerpoint/2010/main" val="7734140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2265</TotalTime>
  <Words>467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萬年冤欠今日了 悟見講</vt:lpstr>
      <vt:lpstr>萬年冤欠今日了 悟見講</vt:lpstr>
      <vt:lpstr>萬年冤欠今日了 悟見講</vt:lpstr>
      <vt:lpstr>萬年冤欠今日了 悟見講</vt:lpstr>
      <vt:lpstr>萬年冤欠今日了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425</cp:revision>
  <dcterms:created xsi:type="dcterms:W3CDTF">2014-02-15T05:50:45Z</dcterms:created>
  <dcterms:modified xsi:type="dcterms:W3CDTF">2024-05-18T06:41:27Z</dcterms:modified>
  <cp:contentStatus/>
</cp:coreProperties>
</file>