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23" r:id="rId2"/>
    <p:sldId id="317" r:id="rId3"/>
    <p:sldId id="328" r:id="rId4"/>
    <p:sldId id="327" r:id="rId5"/>
    <p:sldId id="32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做西方一座橋樑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一、做西方一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座橋樑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「我們修道修心，辦道盡心。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我們不與人家比短論長，我們不與人家爭強鬥勝，我們委屈自己圓融十方。我們是苦海與西方極樂世界的一座橋樑，任人踐踏與毀謗。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我們要低下頭，我們理直氣壯，我們屈伸自如，我們道念堅強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。我們不白犧牲，我們不白來人世上，我們不白過時光。雖一人緊繫多少蒼生性命。</a:t>
            </a:r>
          </a:p>
        </p:txBody>
      </p:sp>
    </p:spTree>
    <p:extLst>
      <p:ext uri="{BB962C8B-B14F-4D97-AF65-F5344CB8AC3E}">
        <p14:creationId xmlns:p14="http://schemas.microsoft.com/office/powerpoint/2010/main" val="41967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做西方一座橋樑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二、不貪戀眼前虛花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不要貪戀眼前虛花，貪戀自己的享受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，自己麻醉自己。只要你好好的辦道，替老天渡化眾生，你所得到的，將是超過你所預料的。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你想不想你的精神永遠不死？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你要好好去辦、好好去做，使你的想、許多的想，成為一種最圓滿的事實。這是為師我最大的心願！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做西方一座橋樑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三、學濟公師的瀟灑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正如我濟公，當時穿破衣、穿破靴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，坐的是大石頭，睡的是樹底下，這其中之樂，又有誰能曉得？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一心以眾生，為我思想工作的對象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，與天地立心，與蒼生立命，以五湖四海為我家，以清風明月為我良伴。</a:t>
            </a:r>
          </a:p>
        </p:txBody>
      </p:sp>
    </p:spTree>
    <p:extLst>
      <p:ext uri="{BB962C8B-B14F-4D97-AF65-F5344CB8AC3E}">
        <p14:creationId xmlns:p14="http://schemas.microsoft.com/office/powerpoint/2010/main" val="11239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做西方一座橋樑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四、要有慈悲的愛心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乾道要有骨氣，坤道不要使驕氣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。自古以來為善最強，仁者無敵；仁者最善，聽懂嗎？要多「充實自己，鍛鍊自己」。現在社會最缺欠的是什麼？「愛心」。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所以只要你有足夠的愛心，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你沒有不能完成的事；只要你有足夠的愛心，絕對沒有感不動的人。希望徒兒共同培養一顆充滿力量，充滿光明的愛心去造福人群，去照耀這黑暗的末日。</a:t>
            </a:r>
          </a:p>
        </p:txBody>
      </p:sp>
    </p:spTree>
    <p:extLst>
      <p:ext uri="{BB962C8B-B14F-4D97-AF65-F5344CB8AC3E}">
        <p14:creationId xmlns:p14="http://schemas.microsoft.com/office/powerpoint/2010/main" val="353180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做西方一座橋樑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五、讓萬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人沐浴天恩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看重自己不需要徬徨，不需要受自己的礙障。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樹立一條正確的目標，讓千萬人沐浴在天恩的浩蕩，讓千萬人了脫這苦海的汪洋，讓千萬人的九玄七祖一齊沾光！」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我們是多麼的偉大！多麼的光芒！</a:t>
            </a:r>
          </a:p>
        </p:txBody>
      </p:sp>
    </p:spTree>
    <p:extLst>
      <p:ext uri="{BB962C8B-B14F-4D97-AF65-F5344CB8AC3E}">
        <p14:creationId xmlns:p14="http://schemas.microsoft.com/office/powerpoint/2010/main" val="30549151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2239</TotalTime>
  <Words>506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做西方一座橋樑 悟見講</vt:lpstr>
      <vt:lpstr>做西方一座橋樑 悟見講</vt:lpstr>
      <vt:lpstr>做西方一座橋樑 悟見講</vt:lpstr>
      <vt:lpstr>做西方一座橋樑 悟見講</vt:lpstr>
      <vt:lpstr>做西方一座橋樑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415</cp:revision>
  <dcterms:created xsi:type="dcterms:W3CDTF">2014-02-15T05:50:45Z</dcterms:created>
  <dcterms:modified xsi:type="dcterms:W3CDTF">2024-05-18T07:33:14Z</dcterms:modified>
  <cp:contentStatus/>
</cp:coreProperties>
</file>