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26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145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77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44629"/>
            <a:ext cx="52656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很多的鬼在人間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一、很多的鬼在人間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要成就聖賢仙佛的路不好走，要倒著走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，可是要成鬼很簡單，只要放縱自己的慾望去做，到處可看到很多的鬼在人間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煙鬼、酒鬼、賭鬼、色鬼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這些鬼都是貪自己的慾，沒有辦法克制自己和慾望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，讓自己的慾望奔馳，所以就自甘墮落。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很多的鬼在人間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二、人不要成了賤骨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將來回到天堂也有天鏡一面，看看自己修道過程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，讓大家欣賞讚嘆一番，不要讓人一看驚魂，本是高貴之人而成了賤骨。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修道路不能回頭，考驗也是應個人承受的範圍才給予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，考驗過關，可回到心的源頭，過不了關，只有走到人生的盡頭。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86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很多的鬼在人間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三、不好的念轉成好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修道到最後，要淡化享受，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歷代修行人皆歷清苦根後，智慧才展現，沒人在享受中去成就。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修行，第一步學如何轉念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，當有不好的念頭，把它轉成好的，不好的因緣把它轉成善的因緣，若不回頭，誰替你救苦救難，若能轉念，何須我大慈大悲。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680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很多的鬼在人間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四、我要做佛不做鬼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用母親偉大的愛，去照顧每個眾生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，人人成佛有餘。人有煩惱痛苦，不要害怕，因為煩惱即菩提，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如果你沒體會人生是苦海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，你就不會想要跳脫這苦海。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1508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2972</TotalTime>
  <Words>352</Words>
  <Application>Microsoft Office PowerPoint</Application>
  <PresentationFormat>如螢幕大小 (16:9)</PresentationFormat>
  <Paragraphs>24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很多的鬼在人間 悟見講</vt:lpstr>
      <vt:lpstr>很多的鬼在人間 悟見講</vt:lpstr>
      <vt:lpstr>很多的鬼在人間 悟見講</vt:lpstr>
      <vt:lpstr>很多的鬼在人間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688</cp:revision>
  <dcterms:created xsi:type="dcterms:W3CDTF">2014-02-15T05:50:45Z</dcterms:created>
  <dcterms:modified xsi:type="dcterms:W3CDTF">2024-05-18T07:09:43Z</dcterms:modified>
  <cp:contentStatus/>
</cp:coreProperties>
</file>