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20" r:id="rId2"/>
    <p:sldId id="321" r:id="rId3"/>
    <p:sldId id="322" r:id="rId4"/>
    <p:sldId id="323" r:id="rId5"/>
    <p:sldId id="32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3" d="100"/>
          <a:sy n="73" d="100"/>
        </p:scale>
        <p:origin x="52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教會團體非道盤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一、教會團體非道盤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須知天道普渡的殊勝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，仍然是暗釣良賢，君子之德，方能闇然而日彰，莫在媒體的宣傳上，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只看到喝采，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聽到掌聲，而失落了古聖先哲，那份臨危受命，託孤寄重的心懷，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為師與你們師母，留給徒兒的，是道盤而非教會團體啊！</a:t>
            </a:r>
          </a:p>
        </p:txBody>
      </p:sp>
    </p:spTree>
    <p:extLst>
      <p:ext uri="{BB962C8B-B14F-4D97-AF65-F5344CB8AC3E}">
        <p14:creationId xmlns:p14="http://schemas.microsoft.com/office/powerpoint/2010/main" val="143104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教會團體非道盤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二、宗教團體沒天命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修道要有智慧，「道與教不同」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，有組織、團體人事、掛牌立案，就不是道了。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當你參加，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「起心動念」，已著人情名利權勢，已經偏差了，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「偏差離道遠矣！」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還能辦嗎？還有天命嗎？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教會團體非道盤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三、跟隨總會斷金線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我們不違背天意、不背叛祖師、不自我稱尊、不參加人事團體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，現在問問自己，我們守得真嗎？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你偏邪了、沒天命了、點不開了，不但誤了自己，也連累了他人，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這不就罪過加一等，要自己承擔了嗎？徒啊！要知道這利害關係，千萬不要藐視天命！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教會團體非道盤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四、真點傳師最寶貴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教會團體非道盤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五、假點傳師罪孽重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如果你不是領老母真天道的點傳師，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點不開，你還耽誤人家的九玄七祖，那個時候你還不了呢！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百千萬劫，你都要背這個債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，所以不要亂跑，好不好？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608</TotalTime>
  <Words>413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全真顏體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教會團體非道盤 悟見講</vt:lpstr>
      <vt:lpstr>教會團體非道盤 悟見講</vt:lpstr>
      <vt:lpstr>教會團體非道盤 悟見講</vt:lpstr>
      <vt:lpstr>教會團體非道盤 悟見講</vt:lpstr>
      <vt:lpstr>教會團體非道盤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267</cp:revision>
  <dcterms:created xsi:type="dcterms:W3CDTF">2014-02-15T05:50:45Z</dcterms:created>
  <dcterms:modified xsi:type="dcterms:W3CDTF">2024-05-18T04:40:39Z</dcterms:modified>
  <cp:contentStatus/>
</cp:coreProperties>
</file>