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6" r:id="rId2"/>
    <p:sldId id="297" r:id="rId3"/>
    <p:sldId id="312" r:id="rId4"/>
    <p:sldId id="31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冤欠與魔界聯合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一、冤欠與魔界聯合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修道人在末法時期，要慎護心念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，不容有絲毫偏差，否則必定造成自我沈淪，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因為眾生累劫，因果冤欠，他們已與修羅界，取得了共識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，不再以追討命債，和索取功德的迴向，他們是要當事人的心念，偏差之後果，造成個人聖靈的背叛，然後殃及九玄七祖的沈淪，漸而分裂一方道務的毀滅。</a:t>
            </a:r>
          </a:p>
        </p:txBody>
      </p:sp>
    </p:spTree>
    <p:extLst>
      <p:ext uri="{BB962C8B-B14F-4D97-AF65-F5344CB8AC3E}">
        <p14:creationId xmlns:p14="http://schemas.microsoft.com/office/powerpoint/2010/main" val="297580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冤欠與魔界聯合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二、假祖師來自道場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未來三十六假弓長，七十二假彌勒的奇異怪幻之出現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，其實都出自於內，而不在外，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但看今日道場四分五裂，與爭權現象，皆由於私心萌發的干擾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，不知不覺中 ，天君退位而魔靈入侵，一切的紊亂與考驗由此生，苟不自覺，則陷於謬誤偏差，而不自知。</a:t>
            </a:r>
          </a:p>
        </p:txBody>
      </p:sp>
    </p:spTree>
    <p:extLst>
      <p:ext uri="{BB962C8B-B14F-4D97-AF65-F5344CB8AC3E}">
        <p14:creationId xmlns:p14="http://schemas.microsoft.com/office/powerpoint/2010/main" val="217144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冤欠與魔界聯合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三、在戒定慧下功夫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盼望徒兒們，要在戒定慧三學中下功夫，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方可有真智慧，破無量劫的無明，光明磊落的修道，才能不受引誘。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修道人從世俗的名利場中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，能跳出已是不易，可不要又跌進另一層漩渦裡，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633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冤欠與魔界聯合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95486"/>
            <a:ext cx="8352928" cy="4756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四、地獄等候你沈淪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且看看某些道場的分歧和亂象，還不快點自警自省自悟嗎？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到時候了，為師不得不說清楚，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如果你們不好好修辦，珍惜上蒼為你們所賜的恩典，仍執著於人事的紛爭，他日必有十九，廿，廿一層地獄，等候你們的沈淪！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1737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588</TotalTime>
  <Words>375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冤欠與魔界聯合 悟見講</vt:lpstr>
      <vt:lpstr>冤欠與魔界聯合 悟見講</vt:lpstr>
      <vt:lpstr>冤欠與魔界聯合 悟見講</vt:lpstr>
      <vt:lpstr>冤欠與魔界聯合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260</cp:revision>
  <dcterms:created xsi:type="dcterms:W3CDTF">2014-02-15T05:50:45Z</dcterms:created>
  <dcterms:modified xsi:type="dcterms:W3CDTF">2024-05-18T06:59:01Z</dcterms:modified>
  <cp:contentStatus/>
</cp:coreProperties>
</file>