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8" r:id="rId2"/>
    <p:sldId id="269" r:id="rId3"/>
    <p:sldId id="268" r:id="rId4"/>
    <p:sldId id="267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76" d="100"/>
          <a:sy n="76" d="100"/>
        </p:scale>
        <p:origin x="100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00DE0-023D-48C5-97B3-DCE04A26CC65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1F0A5-C294-481D-840F-F4C27D8A73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7655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1F0A5-C294-481D-840F-F4C27D8A73B5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7456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孔子的救世思想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2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一、孔子的救世思想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吾之一生，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以仁為中心思想，以淑世為懷，以撥亂反正為責，更以大同世界為理想。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故而刪詩書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，訂禮樂，作春秋，乃欲挽世之頹風。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孔子的救世思想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2800" dirty="0">
                <a:ea typeface="全真細隸書" panose="02010609000101010101" pitchFamily="49" charset="-120"/>
              </a:rPr>
              <a:t>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二、春秋亂世禮樂崩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奈因生於春秋亂世，禮崩樂壞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，人心不古，道德淪喪，以致君不君，臣不臣 父不父，子不子。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人人失其道，忘其禮，淫其樂，貪其利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，早將固有之倫理道德，孝悌仁慈，忠信仁義忘失，捨本而逐末，實可嘆矣！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815553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孔子的救世思想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200" dirty="0">
                <a:ea typeface="全真細隸書" panose="02010609000101010101" pitchFamily="49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三、明傳詩書暗傳道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吾之一生，實為明傳詩書暗傳道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，意欲化人心歸於良善，端正社會風俗，而力挽狂瀾兮。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雖受陳蔡絕糧之患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，削跡伐檀之辱，亦不改吾之初衷矣。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211516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孔子的救世思想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200" dirty="0">
                <a:ea typeface="全真細隸書" panose="02010609000101010101" pitchFamily="49" charset="-120"/>
              </a:rPr>
              <a:t>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四、誠心抱守修天道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今逢白陽末期之世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，亦屬亂世之際，諸位賢士有幸躬逢盛會，得授性理真傳，是為賢士之大幸也。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當能存心養性，執中貫一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，如顏淵得一善拳拳服膺而弗失之矣。</a:t>
            </a: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13704613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363</TotalTime>
  <Words>294</Words>
  <Application>Microsoft Office PowerPoint</Application>
  <PresentationFormat>如螢幕大小 (16:9)</PresentationFormat>
  <Paragraphs>74</Paragraphs>
  <Slides>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3" baseType="lpstr">
      <vt:lpstr>全真細隸書</vt:lpstr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孔子的救世思想 悟見講                  </vt:lpstr>
      <vt:lpstr>孔子的救世思想 悟見講 </vt:lpstr>
      <vt:lpstr>孔子的救世思想 悟見講 </vt:lpstr>
      <vt:lpstr>孔子的救世思想 悟見講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172</cp:revision>
  <dcterms:created xsi:type="dcterms:W3CDTF">2014-02-15T05:50:45Z</dcterms:created>
  <dcterms:modified xsi:type="dcterms:W3CDTF">2024-05-10T04:18:24Z</dcterms:modified>
</cp:coreProperties>
</file>