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4" r:id="rId2"/>
    <p:sldId id="263" r:id="rId3"/>
    <p:sldId id="259" r:id="rId4"/>
    <p:sldId id="262" r:id="rId5"/>
    <p:sldId id="26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00DE0-023D-48C5-97B3-DCE04A26CC65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1F0A5-C294-481D-840F-F4C27D8A73B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655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1F0A5-C294-481D-840F-F4C27D8A73B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4264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道降庶民白陽天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一、道降庶民白陽天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道降庶民白陽天　                  緣深之者天恩沾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欲求大道乃不易　                眾等皆要惜此緣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朝聞道者夕可矣                     論語早將妙道宣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誰能出不由斯戶                        幾人此義來細參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吾之文章得而聞                性與天道來究研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天何言哉藏妙諦                        忠恕抱之一貫傳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68923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道降庶民白陽天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二、君子不器朝賢關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賢士皆為上等才                君子不器朝賢關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用行舍藏知退守                           名正言順無有偏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生於斯世好修道                   罕言名利將功添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文質並重君子做                     不患人不知己賢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孝悌忠信人之本                     尊而行之無差偏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君子慥慥志於事                       合於中庸立兩端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69749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78708"/>
            <a:ext cx="730424" cy="4752528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道降庶民白陽天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三、行功立德趁斯年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看重自己不自棄                                       友愛他人互勉前                  敞開心懷萬事納                                     自然快樂隨身邊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賢士好好惜善緣                                          行功立德趁斯年                         建德如偷無二念                                      奉道行之至永遠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白陽修士責任大                                           化眾九六盡歸天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素己本份而前進                              宣揚正理濁世遷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92955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道降庶民白陽天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四、凡事三思而前進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凡事三思而前進                      強而行之豈智賢                          罟擭陷阱莫可入                     怙惡不悛實愖怜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三省己身處事則                     二六時中記完全                         當仁不讓於師長                 士志弘毅將任擔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虛懷若谷更學習                         溫故知新智慧添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常知己之不足處                                          戒慎恐懼戰兢全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6000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道降庶民白陽天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五、有緣有份當修行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壇前賢士再次叮嚀                              有緣有份力當修行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恢復古禮恪盡綱常                              教導人心恢復善容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此等責任非為兒戲                                 自重而行自尊而行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802341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368</TotalTime>
  <Words>221</Words>
  <Application>Microsoft Office PowerPoint</Application>
  <PresentationFormat>如螢幕大小 (16:9)</PresentationFormat>
  <Paragraphs>92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全真細隸書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道降庶民白陽天 悟見講</vt:lpstr>
      <vt:lpstr>道降庶民白陽天 悟見講</vt:lpstr>
      <vt:lpstr>道降庶民白陽天 悟見講</vt:lpstr>
      <vt:lpstr>道降庶民白陽天 悟見講</vt:lpstr>
      <vt:lpstr>道降庶民白陽天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176</cp:revision>
  <dcterms:created xsi:type="dcterms:W3CDTF">2014-02-15T05:50:45Z</dcterms:created>
  <dcterms:modified xsi:type="dcterms:W3CDTF">2024-05-10T05:11:57Z</dcterms:modified>
</cp:coreProperties>
</file>