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6" r:id="rId2"/>
    <p:sldId id="303" r:id="rId3"/>
    <p:sldId id="302" r:id="rId4"/>
    <p:sldId id="30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3" d="100"/>
          <a:sy n="73" d="100"/>
        </p:scale>
        <p:origin x="5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仙人共辦多殊勝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一、仙佛奉母命助道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仙佛到國外助道，會跟皇母娘秉報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，人間的天事，要勞動仙佛到處助道，如果仙佛，要到各地助道，都要稟報皇母娘。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仙佛們會開會討論，要怎麼撥轉因緣，暗助三曹普渡的大事。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因為人是肉眼凡胎，看不出來，有些人事，上天會藉人，藉事來撥轉因緣。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仙人共辦多殊勝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二、仙佛在主辦天事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你們不要以為是人在辦天事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，其實是仙佛，打動人的念頭，撥轉人去圓滿、成全，再把這個地方的道務辦起來。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所以白陽普渡，是天人共辦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，人的發心到何種程度？上天就會撥轉，暗中護佑助到哪裡。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3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仙人共辦多殊勝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0304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三、仙佛助道比較多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因為你們善良，愿大，理想高遠，仙佛暗中撥轉助道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，比你們人所發心的，還要更多。人的能力，有時候培養比較慢，要一段時間才能夠成就，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但是仙佛的靈力強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，如果仙佛暗中來搭幫助道，你們進步就會較快。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419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仙人共辦多殊勝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四、愿大仙佛助力大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如果說理想大，有善愿力的人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，因為人的能力有限，無法達成的時候。仙佛會暗中幫助，在天人共辦中，能辦出很多利益眾生的事情。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因為仙佛是無形無相的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要幫你們也是暗中的撥轉，那就要看賢士們有多少心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？仙佛感應有多少？人有三分心，佛助你七分，現在你有三分心，仙佛就助你十分，端看誠心而定。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3984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497</TotalTime>
  <Words>423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仙人共辦多殊勝 悟見講</vt:lpstr>
      <vt:lpstr>仙人共辦多殊勝 悟見講</vt:lpstr>
      <vt:lpstr>仙人共辦多殊勝 悟見講</vt:lpstr>
      <vt:lpstr>仙人共辦多殊勝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215</cp:revision>
  <dcterms:created xsi:type="dcterms:W3CDTF">2014-02-15T05:50:45Z</dcterms:created>
  <dcterms:modified xsi:type="dcterms:W3CDTF">2024-05-10T03:49:36Z</dcterms:modified>
  <cp:contentStatus/>
</cp:coreProperties>
</file>