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28" r:id="rId2"/>
    <p:sldId id="327" r:id="rId3"/>
    <p:sldId id="329" r:id="rId4"/>
    <p:sldId id="330" r:id="rId5"/>
    <p:sldId id="33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5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修辦道師助我們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一、修辦道師助我們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為師沒有這個肉體，唯有靠徒兒們的肉體，去行去辦；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徒兒有心要辦，為師一定助你們一把，希望徒兒不要放棄，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切莫放棄每個眾生，為師要靠你們的雙手，去接引、提攜尚未得度的眾生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。徒兒只要用心，為師定助你們一把，愿大力就大。</a:t>
            </a:r>
          </a:p>
        </p:txBody>
      </p:sp>
    </p:spTree>
    <p:extLst>
      <p:ext uri="{BB962C8B-B14F-4D97-AF65-F5344CB8AC3E}">
        <p14:creationId xmlns:p14="http://schemas.microsoft.com/office/powerpoint/2010/main" val="47259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修辦道師助我們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二、藉由辦道了業障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就修道辦道的歷程而言，唯當「辦道」，才可言曰「修道」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由此看來，修道一事，絕非求個己之清淨境地，而是能入塵俗而不染，猶若蓮藕生於污泥中，終不改其質地之潔白。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故當經由辦道了愿，而復汝本來面目、去爾夙世業障。</a:t>
            </a:r>
          </a:p>
        </p:txBody>
      </p:sp>
    </p:spTree>
    <p:extLst>
      <p:ext uri="{BB962C8B-B14F-4D97-AF65-F5344CB8AC3E}">
        <p14:creationId xmlns:p14="http://schemas.microsoft.com/office/powerpoint/2010/main" val="396273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修辦道師助我們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三、我們已等六萬年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徒兒要好好把握，這修辦道的歲月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，人身的四大假合，本是虛幻，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今日有幸，逢遇大道，這千載難逢的機緣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，徒兒可是等了六萬多年才有的！</a:t>
            </a:r>
          </a:p>
        </p:txBody>
      </p:sp>
    </p:spTree>
    <p:extLst>
      <p:ext uri="{BB962C8B-B14F-4D97-AF65-F5344CB8AC3E}">
        <p14:creationId xmlns:p14="http://schemas.microsoft.com/office/powerpoint/2010/main" val="306364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修辦道師助我們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四、立愿了愿登聖域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既然發了渡化眾生的大愿，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就要始終如一，即使遇上考驗，也要心平氣和、堅持到底的完成愿立。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要知道，「感恩」與「愿立」是化解苦難、消業解冤的最佳良方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，冀望吾徒，能躬行實踐道之宗旨，立愿了愿，方能榮登聖賢榜！</a:t>
            </a:r>
          </a:p>
        </p:txBody>
      </p:sp>
    </p:spTree>
    <p:extLst>
      <p:ext uri="{BB962C8B-B14F-4D97-AF65-F5344CB8AC3E}">
        <p14:creationId xmlns:p14="http://schemas.microsoft.com/office/powerpoint/2010/main" val="176821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95486"/>
            <a:ext cx="730424" cy="475252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修辦道師助我們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五、道之宗旨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敬天地，禮神明，愛國忠事，敦品崇禮，孝父母，重師尊，信朋友，和鄉鄰，改惡向善，講明五倫八德，闡發五教聖人之奧旨，恪遵四維綱常之古禮，洗心滌慮，借假修真，恢復本性之自然，啟發良知良能之至善，己立立人，己達達人，挽世界為清平，化人心為良善，冀世界為大同。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2240</TotalTime>
  <Words>470</Words>
  <Application>Microsoft Office PowerPoint</Application>
  <PresentationFormat>如螢幕大小 (16:9)</PresentationFormat>
  <Paragraphs>36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修辦道師助我們 悟見講</vt:lpstr>
      <vt:lpstr>修辦道師助我們 悟見講</vt:lpstr>
      <vt:lpstr>修辦道師助我們 悟見講</vt:lpstr>
      <vt:lpstr>修辦道師助我們 悟見講</vt:lpstr>
      <vt:lpstr>修辦道師助我們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418</cp:revision>
  <dcterms:created xsi:type="dcterms:W3CDTF">2014-02-15T05:50:45Z</dcterms:created>
  <dcterms:modified xsi:type="dcterms:W3CDTF">2024-05-14T02:30:46Z</dcterms:modified>
  <cp:contentStatus/>
</cp:coreProperties>
</file>