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17" r:id="rId2"/>
    <p:sldId id="318" r:id="rId3"/>
    <p:sldId id="326" r:id="rId4"/>
    <p:sldId id="325" r:id="rId5"/>
    <p:sldId id="32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5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0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能修辦天助萬分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一、能修辦天助萬分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徒兒修行立功一分，上天特鴻恩，加靈光清福千分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，你能修功德十分，上天即加你靈光清福萬分！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亙古以來，未聞有此了業了愿的機會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，徒等當勇猛加緊腳步進修，怎可再等待呢！</a:t>
            </a: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能修辦天助萬分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二、此時修辦是最好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若能把握此行功立德的機會，則較過去青陽、紅陽時期的修行立功，要勝過萬萬倍呢！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所以說，這是立愿了愿的良辰佳期！</a:t>
            </a:r>
          </a:p>
        </p:txBody>
      </p:sp>
    </p:spTree>
    <p:extLst>
      <p:ext uri="{BB962C8B-B14F-4D97-AF65-F5344CB8AC3E}">
        <p14:creationId xmlns:p14="http://schemas.microsoft.com/office/powerpoint/2010/main" val="210058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能修辦天助萬分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三、了愿了業好時機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在這末後一著的最後五分鐘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，雖然共業成熟，萬物互相殘殺、爭鬥，但也正是了愿了業的好時機；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萬物進退，盛衰消長，皆在此時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，決定萬八年的昇降，也是奠定白陽大同的契機。正所謂「千鈞一髮」之際！</a:t>
            </a:r>
          </a:p>
        </p:txBody>
      </p:sp>
    </p:spTree>
    <p:extLst>
      <p:ext uri="{BB962C8B-B14F-4D97-AF65-F5344CB8AC3E}">
        <p14:creationId xmlns:p14="http://schemas.microsoft.com/office/powerpoint/2010/main" val="95259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能修辦天助萬分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四、三分心十分感應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於此時際，上天慈憫世人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，只要世人肯行外功一分，上天便給他感應三分；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世人肯盡心涵養內德三分，上天即給他感應十分！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47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能修辦天助萬分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五、修辦良辰莫錯過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像這樣便宜的無價寶，難得難逢啊！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亙古以來，未聞有此了業了愿的好機會，徒等當勇猛加緊腳步進修，怎可再等待呢！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如若虛度光陰，錯過了此良辰佳期，就千古空留遺恨了！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45457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2227</TotalTime>
  <Words>365</Words>
  <Application>Microsoft Office PowerPoint</Application>
  <PresentationFormat>如螢幕大小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能修辦天助萬分 悟見講</vt:lpstr>
      <vt:lpstr>能修辦天助萬分 悟見講</vt:lpstr>
      <vt:lpstr>能修辦天助萬分 悟見講</vt:lpstr>
      <vt:lpstr>能修辦天助萬分 悟見講</vt:lpstr>
      <vt:lpstr>能修辦天助萬分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412</cp:revision>
  <dcterms:created xsi:type="dcterms:W3CDTF">2014-02-15T05:50:45Z</dcterms:created>
  <dcterms:modified xsi:type="dcterms:W3CDTF">2024-05-10T03:22:00Z</dcterms:modified>
  <cp:contentStatus/>
</cp:coreProperties>
</file>