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305" r:id="rId2"/>
    <p:sldId id="304" r:id="rId3"/>
    <p:sldId id="306" r:id="rId4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76" d="100"/>
          <a:sy n="76" d="100"/>
        </p:scale>
        <p:origin x="1000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2024/5/10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出世法末後一著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一、出世法末後一著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現如今出世法末後一著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聞者成得者超希聖希賢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一十八小兒童中州坐定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響霹靂驚惺了大地坤乾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三極道傳一理佛子登岸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普天下遍全球共現金蓮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論大道分三乘真理為上</a:t>
            </a:r>
            <a:b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理上乘氣中乘下乘象天</a:t>
            </a:r>
          </a:p>
        </p:txBody>
      </p:sp>
    </p:spTree>
    <p:extLst>
      <p:ext uri="{BB962C8B-B14F-4D97-AF65-F5344CB8AC3E}">
        <p14:creationId xmlns:p14="http://schemas.microsoft.com/office/powerpoint/2010/main" val="92017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出世法末後一著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3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二、修天道享清洪福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</a:t>
            </a: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不歸空在紅塵外王內聖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享榮華享富貴自在安然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歸空的眾佛子先天而返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脫凡胎成聖體大羅金仙</a:t>
            </a:r>
          </a:p>
          <a:p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從今後不叫你東土而奔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再也不為凡人苦受熬煎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吃仙桃與仙果瓊漿玉液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喜無盡樂難及快活無邊</a:t>
            </a:r>
          </a:p>
        </p:txBody>
      </p:sp>
    </p:spTree>
    <p:extLst>
      <p:ext uri="{BB962C8B-B14F-4D97-AF65-F5344CB8AC3E}">
        <p14:creationId xmlns:p14="http://schemas.microsoft.com/office/powerpoint/2010/main" val="2739816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出世法末後一著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三、九玄七祖同超生</a:t>
            </a:r>
          </a:p>
          <a:p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</a:t>
            </a:r>
          </a:p>
          <a:p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>爾九玄爾七祖共同脫苦</a:t>
            </a:r>
            <a:b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>爾幾品他幾品共現威嚴</a:t>
            </a:r>
            <a:b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>群佛子無極宮設下筵宴</a:t>
            </a:r>
            <a:b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>龍華會聚群真聖神佛仙</a:t>
            </a:r>
          </a:p>
          <a:p>
            <a: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一各個俱前來朝拜我母</a:t>
            </a:r>
            <a:b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只喜得老無生有口難言</a:t>
            </a:r>
            <a:b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斟一盃菩提酒賜與兒等</a:t>
            </a:r>
            <a:b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9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眾佛子食仙宴快樂無邊</a:t>
            </a:r>
            <a:endParaRPr lang="en-US" altLang="zh-TW" sz="39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至此時為母我心纔放下</a:t>
            </a:r>
            <a:b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各個的大功子喜在心間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到那時分三乘九品序列有功的眾佛子皆大喜歡</a:t>
            </a:r>
            <a:endParaRPr lang="zh-TW" altLang="en-US" sz="38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249881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545</TotalTime>
  <Words>83</Words>
  <Application>Microsoft Office PowerPoint</Application>
  <PresentationFormat>如螢幕大小 (16:9)</PresentationFormat>
  <Paragraphs>16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出世法末後一著 悟見講</vt:lpstr>
      <vt:lpstr>出世法末後一著 悟見講</vt:lpstr>
      <vt:lpstr>出世法末後一著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244</cp:revision>
  <dcterms:created xsi:type="dcterms:W3CDTF">2014-02-15T05:50:45Z</dcterms:created>
  <dcterms:modified xsi:type="dcterms:W3CDTF">2024-05-10T03:00:48Z</dcterms:modified>
  <cp:contentStatus/>
</cp:coreProperties>
</file>