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303" r:id="rId2"/>
    <p:sldId id="296" r:id="rId3"/>
    <p:sldId id="297" r:id="rId4"/>
    <p:sldId id="302" r:id="rId5"/>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悟見老兄" initials="悟見老兄" lastIdx="2" clrIdx="0">
    <p:extLst>
      <p:ext uri="{19B8F6BF-5375-455C-9EA6-DF929625EA0E}">
        <p15:presenceInfo xmlns:p15="http://schemas.microsoft.com/office/powerpoint/2012/main" userId="d3c841b5715e98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2649" autoAdjust="0"/>
  </p:normalViewPr>
  <p:slideViewPr>
    <p:cSldViewPr>
      <p:cViewPr varScale="1">
        <p:scale>
          <a:sx n="76" d="100"/>
          <a:sy n="76" d="100"/>
        </p:scale>
        <p:origin x="1000" y="8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8FC2AE-9477-42B8-B8B4-4003DC3F4299}" type="datetimeFigureOut">
              <a:rPr lang="zh-TW" altLang="en-US" smtClean="0"/>
              <a:t>2024/5/10</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DD47-EA54-43B7-9BF6-A09CA48C28D4}" type="slidenum">
              <a:rPr lang="zh-TW" altLang="en-US" smtClean="0"/>
              <a:t>‹#›</a:t>
            </a:fld>
            <a:endParaRPr lang="zh-TW" altLang="en-US"/>
          </a:p>
        </p:txBody>
      </p:sp>
    </p:spTree>
    <p:extLst>
      <p:ext uri="{BB962C8B-B14F-4D97-AF65-F5344CB8AC3E}">
        <p14:creationId xmlns:p14="http://schemas.microsoft.com/office/powerpoint/2010/main" val="587118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17" name="副標題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a:t>按一下以編輯母片副標題樣式</a:t>
            </a:r>
            <a:endParaRPr kumimoji="0" lang="en-US"/>
          </a:p>
        </p:txBody>
      </p:sp>
      <p:sp>
        <p:nvSpPr>
          <p:cNvPr id="30" name="日期版面配置區 29"/>
          <p:cNvSpPr>
            <a:spLocks noGrp="1"/>
          </p:cNvSpPr>
          <p:nvPr>
            <p:ph type="dt" sz="half" idx="10"/>
          </p:nvPr>
        </p:nvSpPr>
        <p:spPr/>
        <p:txBody>
          <a:bodyPr/>
          <a:lstStyle/>
          <a:p>
            <a:fld id="{6EFB7D30-6152-4307-A58E-046766A68531}" type="datetimeFigureOut">
              <a:rPr lang="zh-TW" altLang="en-US" smtClean="0"/>
              <a:t>2024/5/10</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2024/5/10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2024/5/10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2024/5/10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2024/5/10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7467600" cy="857250"/>
          </a:xfrm>
        </p:spPr>
        <p:txBody>
          <a:bodyPr/>
          <a:lstStyle/>
          <a:p>
            <a:r>
              <a:rPr kumimoji="0" lang="zh-TW" altLang="en-US"/>
              <a:t>按一下以編輯母片標題樣式</a:t>
            </a:r>
            <a:endParaRPr kumimoji="0" lang="en-US"/>
          </a:p>
        </p:txBody>
      </p:sp>
      <p:sp>
        <p:nvSpPr>
          <p:cNvPr id="3" name="內容版面配置區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內容版面配置區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2024/5/10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8229600" cy="857250"/>
          </a:xfrm>
        </p:spPr>
        <p:txBody>
          <a:bodyPr anchor="ctr"/>
          <a:lstStyle>
            <a:lvl1pPr>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4" name="文字版面配置區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5" name="內容版面配置區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6" name="內容版面配置區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2024/5/10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740"/>
            <a:ext cx="7470648" cy="857250"/>
          </a:xfrm>
        </p:spPr>
        <p:txBody>
          <a:bodyPr anchor="ctr"/>
          <a:lstStyle>
            <a:lvl1pPr algn="l">
              <a:defRPr sz="4600"/>
            </a:lvl1pPr>
          </a:lstStyle>
          <a:p>
            <a:r>
              <a:rPr kumimoji="0" lang="zh-TW" altLang="en-US"/>
              <a:t>按一下以編輯母片標題樣式</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2024/5/10</a:t>
            </a:fld>
            <a:endParaRPr lang="zh-TW" altLang="en-US"/>
          </a:p>
        </p:txBody>
      </p:sp>
      <p:sp>
        <p:nvSpPr>
          <p:cNvPr id="8" name="投影片編號版面配置區 7"/>
          <p:cNvSpPr>
            <a:spLocks noGrp="1"/>
          </p:cNvSpPr>
          <p:nvPr>
            <p:ph type="sldNum" sz="quarter" idx="11"/>
          </p:nvPr>
        </p:nvSpPr>
        <p:spPr/>
        <p:txBody>
          <a:bodyPr/>
          <a:lstStyle/>
          <a:p>
            <a:fld id="{6B625766-FFC0-46D1-927E-B5F464F61270}"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FB7D30-6152-4307-A58E-046766A68531}" type="datetimeFigureOut">
              <a:rPr lang="zh-TW" altLang="en-US" smtClean="0"/>
              <a:t>2024/5/10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zh-TW" altLang="en-US"/>
              <a:t>按一下以編輯母片標題樣式</a:t>
            </a:r>
            <a:endParaRPr kumimoji="0" lang="en-US"/>
          </a:p>
        </p:txBody>
      </p:sp>
      <p:sp>
        <p:nvSpPr>
          <p:cNvPr id="3" name="文字版面配置區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a:t>按一下以編輯母片文字樣式</a:t>
            </a:r>
          </a:p>
        </p:txBody>
      </p:sp>
      <p:sp>
        <p:nvSpPr>
          <p:cNvPr id="4" name="內容版面配置區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2024/5/10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4816548"/>
            <a:ext cx="762000" cy="273844"/>
          </a:xfrm>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zh-TW" altLang="en-US"/>
              <a:t>按一下以編輯母片標題樣式</a:t>
            </a:r>
            <a:endParaRPr kumimoji="0" lang="en-US"/>
          </a:p>
        </p:txBody>
      </p:sp>
      <p:sp>
        <p:nvSpPr>
          <p:cNvPr id="3" name="圖片版面配置區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a:t>按一下圖示以新增圖片</a:t>
            </a:r>
            <a:endParaRPr kumimoji="0" lang="en-US" dirty="0"/>
          </a:p>
        </p:txBody>
      </p:sp>
      <p:sp>
        <p:nvSpPr>
          <p:cNvPr id="4" name="文字版面配置區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a:xfrm>
            <a:off x="457200" y="4816548"/>
            <a:ext cx="2133600" cy="273844"/>
          </a:xfrm>
        </p:spPr>
        <p:txBody>
          <a:bodyPr/>
          <a:lstStyle/>
          <a:p>
            <a:fld id="{6EFB7D30-6152-4307-A58E-046766A68531}" type="datetimeFigureOut">
              <a:rPr lang="zh-TW" altLang="en-US" smtClean="0"/>
              <a:t>2024/5/10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手繪多邊形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zh-TW" altLang="en-US"/>
              <a:t>按一下以編輯母片標題樣式</a:t>
            </a:r>
            <a:endParaRPr kumimoji="0" lang="en-US"/>
          </a:p>
        </p:txBody>
      </p:sp>
      <p:sp>
        <p:nvSpPr>
          <p:cNvPr id="30" name="文字版面配置區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10" name="日期版面配置區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6EFB7D30-6152-4307-A58E-046766A68531}" type="datetimeFigureOut">
              <a:rPr lang="zh-TW" altLang="en-US" smtClean="0"/>
              <a:t>2024/5/10</a:t>
            </a:fld>
            <a:endParaRPr lang="zh-TW" altLang="en-US"/>
          </a:p>
        </p:txBody>
      </p:sp>
      <p:sp>
        <p:nvSpPr>
          <p:cNvPr id="22" name="頁尾版面配置區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625766-FFC0-46D1-927E-B5F464F61270}"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85926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龍華大會何時開 </a:t>
            </a:r>
            <a:r>
              <a:rPr lang="zh-TW" altLang="en-US" sz="3600" dirty="0">
                <a:latin typeface="標楷體" panose="03000509000000000000" pitchFamily="65" charset="-120"/>
                <a:ea typeface="標楷體" panose="03000509000000000000" pitchFamily="65" charset="-120"/>
              </a:rPr>
              <a:t>悟見講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一、龍華大會何時開</a:t>
            </a:r>
          </a:p>
          <a:p>
            <a:r>
              <a:rPr lang="zh-TW" altLang="en-US" sz="3600" dirty="0">
                <a:solidFill>
                  <a:srgbClr val="FFC000"/>
                </a:solidFill>
                <a:latin typeface="標楷體" panose="03000509000000000000" pitchFamily="65" charset="-120"/>
                <a:ea typeface="標楷體" panose="03000509000000000000" pitchFamily="65" charset="-120"/>
              </a:rPr>
              <a:t>不是五十六億年後才開</a:t>
            </a:r>
            <a:r>
              <a:rPr lang="zh-TW" altLang="en-US" sz="3600" dirty="0">
                <a:latin typeface="標楷體" panose="03000509000000000000" pitchFamily="65" charset="-120"/>
                <a:ea typeface="標楷體" panose="03000509000000000000" pitchFamily="65" charset="-120"/>
              </a:rPr>
              <a:t>，人間淨土來臨後，即召開龍華大會。</a:t>
            </a:r>
          </a:p>
          <a:p>
            <a:r>
              <a:rPr lang="zh-TW" altLang="en-US" sz="3600" dirty="0">
                <a:latin typeface="標楷體" panose="03000509000000000000" pitchFamily="65" charset="-120"/>
                <a:ea typeface="標楷體" panose="03000509000000000000" pitchFamily="65" charset="-120"/>
              </a:rPr>
              <a:t>上天老母說</a:t>
            </a:r>
          </a:p>
          <a:p>
            <a:r>
              <a:rPr lang="zh-TW" altLang="en-US" sz="3200" dirty="0">
                <a:solidFill>
                  <a:srgbClr val="FFC000"/>
                </a:solidFill>
                <a:latin typeface="標楷體" panose="03000509000000000000" pitchFamily="65" charset="-120"/>
                <a:ea typeface="標楷體" panose="03000509000000000000" pitchFamily="65" charset="-120"/>
              </a:rPr>
              <a:t>將萬國與九洲</a:t>
            </a:r>
            <a:r>
              <a:rPr lang="zh-TW" altLang="en-US" sz="3200" dirty="0">
                <a:latin typeface="標楷體" panose="03000509000000000000" pitchFamily="65" charset="-120"/>
                <a:ea typeface="標楷體" panose="03000509000000000000" pitchFamily="65" charset="-120"/>
              </a:rPr>
              <a:t>全然渡盡 </a:t>
            </a:r>
            <a:br>
              <a:rPr lang="zh-TW" altLang="en-US" sz="3200" dirty="0">
                <a:latin typeface="標楷體" panose="03000509000000000000" pitchFamily="65" charset="-120"/>
                <a:ea typeface="標楷體" panose="03000509000000000000" pitchFamily="65" charset="-120"/>
              </a:rPr>
            </a:br>
            <a:r>
              <a:rPr lang="zh-TW" altLang="en-US" sz="3200" dirty="0">
                <a:solidFill>
                  <a:srgbClr val="FFC000"/>
                </a:solidFill>
                <a:latin typeface="標楷體" panose="03000509000000000000" pitchFamily="65" charset="-120"/>
                <a:ea typeface="標楷體" panose="03000509000000000000" pitchFamily="65" charset="-120"/>
              </a:rPr>
              <a:t>千神聖萬仙佛</a:t>
            </a:r>
            <a:r>
              <a:rPr lang="zh-TW" altLang="en-US" sz="3200" dirty="0">
                <a:latin typeface="標楷體" panose="03000509000000000000" pitchFamily="65" charset="-120"/>
                <a:ea typeface="標楷體" panose="03000509000000000000" pitchFamily="65" charset="-120"/>
              </a:rPr>
              <a:t>共聚中原</a:t>
            </a:r>
            <a:br>
              <a:rPr lang="zh-TW" altLang="en-US" sz="3200" dirty="0">
                <a:latin typeface="標楷體" panose="03000509000000000000" pitchFamily="65" charset="-120"/>
                <a:ea typeface="標楷體" panose="03000509000000000000" pitchFamily="65" charset="-120"/>
              </a:rPr>
            </a:br>
            <a:r>
              <a:rPr lang="zh-TW" altLang="en-US" sz="3200" dirty="0">
                <a:solidFill>
                  <a:srgbClr val="FFC000"/>
                </a:solidFill>
                <a:latin typeface="標楷體" panose="03000509000000000000" pitchFamily="65" charset="-120"/>
                <a:ea typeface="標楷體" panose="03000509000000000000" pitchFamily="65" charset="-120"/>
              </a:rPr>
              <a:t>三曹清會一案</a:t>
            </a:r>
            <a:r>
              <a:rPr lang="zh-TW" altLang="en-US" sz="3200" dirty="0">
                <a:latin typeface="標楷體" panose="03000509000000000000" pitchFamily="65" charset="-120"/>
                <a:ea typeface="標楷體" panose="03000509000000000000" pitchFamily="65" charset="-120"/>
              </a:rPr>
              <a:t>白陽立定 </a:t>
            </a:r>
            <a:br>
              <a:rPr lang="zh-TW" altLang="en-US" sz="3200" dirty="0">
                <a:latin typeface="標楷體" panose="03000509000000000000" pitchFamily="65" charset="-120"/>
                <a:ea typeface="標楷體" panose="03000509000000000000" pitchFamily="65" charset="-120"/>
              </a:rPr>
            </a:br>
            <a:r>
              <a:rPr lang="zh-TW" altLang="en-US" sz="3200" dirty="0">
                <a:solidFill>
                  <a:srgbClr val="FFC000"/>
                </a:solidFill>
                <a:latin typeface="標楷體" panose="03000509000000000000" pitchFamily="65" charset="-120"/>
                <a:ea typeface="標楷體" panose="03000509000000000000" pitchFamily="65" charset="-120"/>
              </a:rPr>
              <a:t>刷盡了惡孽子</a:t>
            </a:r>
            <a:r>
              <a:rPr lang="zh-TW" altLang="en-US" sz="3200" dirty="0">
                <a:latin typeface="標楷體" panose="03000509000000000000" pitchFamily="65" charset="-120"/>
                <a:ea typeface="標楷體" panose="03000509000000000000" pitchFamily="65" charset="-120"/>
              </a:rPr>
              <a:t>盡留良賢</a:t>
            </a:r>
          </a:p>
        </p:txBody>
      </p:sp>
    </p:spTree>
    <p:extLst>
      <p:ext uri="{BB962C8B-B14F-4D97-AF65-F5344CB8AC3E}">
        <p14:creationId xmlns:p14="http://schemas.microsoft.com/office/powerpoint/2010/main" val="1798961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85926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龍華大會何時開 </a:t>
            </a:r>
            <a:r>
              <a:rPr lang="zh-TW" altLang="en-US" sz="3600" dirty="0">
                <a:latin typeface="標楷體" panose="03000509000000000000" pitchFamily="65" charset="-120"/>
                <a:ea typeface="標楷體" panose="03000509000000000000" pitchFamily="65" charset="-120"/>
              </a:rPr>
              <a:t>悟見講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Autofit/>
          </a:bodyPr>
          <a:lstStyle/>
          <a:p>
            <a:pPr marL="36576" indent="0">
              <a:buNone/>
            </a:pPr>
            <a:r>
              <a:rPr lang="zh-TW" altLang="en-US" sz="3200" dirty="0">
                <a:solidFill>
                  <a:srgbClr val="FFFF00"/>
                </a:solidFill>
                <a:latin typeface="標楷體" panose="03000509000000000000" pitchFamily="65" charset="-120"/>
                <a:ea typeface="標楷體" panose="03000509000000000000" pitchFamily="65" charset="-120"/>
              </a:rPr>
              <a:t>二、末劫年後開龍華</a:t>
            </a:r>
          </a:p>
          <a:p>
            <a:r>
              <a:rPr lang="zh-TW" altLang="en-US" sz="3200" dirty="0">
                <a:latin typeface="標楷體" panose="03000509000000000000" pitchFamily="65" charset="-120"/>
                <a:ea typeface="標楷體" panose="03000509000000000000" pitchFamily="65" charset="-120"/>
              </a:rPr>
              <a:t>白水聖帝說</a:t>
            </a:r>
          </a:p>
          <a:p>
            <a:r>
              <a:rPr lang="zh-TW" altLang="en-US" sz="3200" dirty="0">
                <a:solidFill>
                  <a:srgbClr val="FFC000"/>
                </a:solidFill>
                <a:latin typeface="標楷體" panose="03000509000000000000" pitchFamily="65" charset="-120"/>
                <a:ea typeface="標楷體" panose="03000509000000000000" pitchFamily="65" charset="-120"/>
              </a:rPr>
              <a:t>龍華大會是在人間開</a:t>
            </a:r>
            <a:br>
              <a:rPr lang="zh-TW" altLang="en-US" sz="3200" dirty="0">
                <a:latin typeface="標楷體" panose="03000509000000000000" pitchFamily="65" charset="-120"/>
                <a:ea typeface="標楷體" panose="03000509000000000000" pitchFamily="65" charset="-120"/>
              </a:rPr>
            </a:br>
            <a:r>
              <a:rPr lang="zh-TW" altLang="en-US" sz="3200" dirty="0">
                <a:latin typeface="標楷體" panose="03000509000000000000" pitchFamily="65" charset="-120"/>
                <a:ea typeface="標楷體" panose="03000509000000000000" pitchFamily="65" charset="-120"/>
              </a:rPr>
              <a:t>龍華大會是彌勒祖師奉老母之命召開</a:t>
            </a:r>
            <a:br>
              <a:rPr lang="zh-TW" altLang="en-US" sz="3200" dirty="0">
                <a:latin typeface="標楷體" panose="03000509000000000000" pitchFamily="65" charset="-120"/>
                <a:ea typeface="標楷體" panose="03000509000000000000" pitchFamily="65" charset="-120"/>
              </a:rPr>
            </a:br>
            <a:r>
              <a:rPr lang="zh-TW" altLang="en-US" sz="3200" dirty="0">
                <a:latin typeface="標楷體" panose="03000509000000000000" pitchFamily="65" charset="-120"/>
                <a:ea typeface="標楷體" panose="03000509000000000000" pitchFamily="65" charset="-120"/>
              </a:rPr>
              <a:t>有緣人都找齊了才開</a:t>
            </a:r>
            <a:endParaRPr lang="en-US" altLang="zh-TW" sz="3200" dirty="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龍華會選三千六百聖</a:t>
            </a:r>
            <a:r>
              <a:rPr lang="zh-TW" altLang="en-US" sz="3200" dirty="0">
                <a:latin typeface="標楷體" panose="03000509000000000000" pitchFamily="65" charset="-120"/>
                <a:ea typeface="標楷體" panose="03000509000000000000" pitchFamily="65" charset="-120"/>
              </a:rPr>
              <a:t>，四萬八千賢。</a:t>
            </a:r>
            <a:br>
              <a:rPr lang="zh-TW" altLang="en-US" sz="3200" dirty="0">
                <a:latin typeface="標楷體" panose="03000509000000000000" pitchFamily="65" charset="-120"/>
                <a:ea typeface="標楷體" panose="03000509000000000000" pitchFamily="65" charset="-120"/>
              </a:rPr>
            </a:br>
            <a:r>
              <a:rPr lang="zh-TW" altLang="en-US" sz="3200" dirty="0">
                <a:latin typeface="標楷體" panose="03000509000000000000" pitchFamily="65" charset="-120"/>
                <a:ea typeface="標楷體" panose="03000509000000000000" pitchFamily="65" charset="-120"/>
              </a:rPr>
              <a:t>在全世界選，有大功的，如點傳師、壇主、講師、辦事人員。</a:t>
            </a:r>
            <a:endParaRPr lang="en-US" altLang="zh-TW" sz="3200" dirty="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末劫年後，</a:t>
            </a:r>
            <a:r>
              <a:rPr lang="zh-TW" altLang="en-US" sz="3200" dirty="0">
                <a:latin typeface="標楷體" panose="03000509000000000000" pitchFamily="65" charset="-120"/>
                <a:ea typeface="標楷體" panose="03000509000000000000" pitchFamily="65" charset="-120"/>
              </a:rPr>
              <a:t>老祖師降世，平收萬教，一道同風，大同世界。</a:t>
            </a:r>
          </a:p>
        </p:txBody>
      </p:sp>
    </p:spTree>
    <p:extLst>
      <p:ext uri="{BB962C8B-B14F-4D97-AF65-F5344CB8AC3E}">
        <p14:creationId xmlns:p14="http://schemas.microsoft.com/office/powerpoint/2010/main" val="1759619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85926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龍華大會何時開 </a:t>
            </a:r>
            <a:r>
              <a:rPr lang="zh-TW" altLang="en-US" sz="3600" dirty="0">
                <a:latin typeface="標楷體" panose="03000509000000000000" pitchFamily="65" charset="-120"/>
                <a:ea typeface="標楷體" panose="03000509000000000000" pitchFamily="65" charset="-120"/>
              </a:rPr>
              <a:t>悟見講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rmAutofit/>
          </a:bodyPr>
          <a:lstStyle/>
          <a:p>
            <a:pPr marL="36576" indent="0">
              <a:buNone/>
            </a:pPr>
            <a:r>
              <a:rPr lang="zh-TW" altLang="en-US" sz="3200" dirty="0">
                <a:solidFill>
                  <a:srgbClr val="FFFF00"/>
                </a:solidFill>
                <a:latin typeface="標楷體" panose="03000509000000000000" pitchFamily="65" charset="-120"/>
                <a:ea typeface="標楷體" panose="03000509000000000000" pitchFamily="65" charset="-120"/>
              </a:rPr>
              <a:t>三、龍華會點將封仙</a:t>
            </a:r>
          </a:p>
          <a:p>
            <a:r>
              <a:rPr lang="zh-TW" altLang="en-US" sz="3200" dirty="0">
                <a:latin typeface="標楷體" panose="03000509000000000000" pitchFamily="65" charset="-120"/>
                <a:ea typeface="標楷體" panose="03000509000000000000" pitchFamily="65" charset="-120"/>
              </a:rPr>
              <a:t>上天老母說：</a:t>
            </a:r>
          </a:p>
          <a:p>
            <a:r>
              <a:rPr lang="zh-TW" altLang="en-US" sz="3200" dirty="0">
                <a:latin typeface="標楷體" panose="03000509000000000000" pitchFamily="65" charset="-120"/>
                <a:ea typeface="標楷體" panose="03000509000000000000" pitchFamily="65" charset="-120"/>
              </a:rPr>
              <a:t>諸佛祖各了愿九六渡盡彌勒祖登寶臺點將封仙皇胎子脫苦海齊登彼岸天然子率原人共朝母顏</a:t>
            </a:r>
            <a:endParaRPr lang="en-US" altLang="zh-TW" sz="3200" dirty="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某原人首開荒鰲頭獨占</a:t>
            </a:r>
            <a:br>
              <a:rPr lang="zh-TW" altLang="en-US" sz="3200" dirty="0">
                <a:solidFill>
                  <a:srgbClr val="FFC000"/>
                </a:solidFill>
                <a:latin typeface="標楷體" panose="03000509000000000000" pitchFamily="65" charset="-120"/>
                <a:ea typeface="標楷體" panose="03000509000000000000" pitchFamily="65" charset="-120"/>
              </a:rPr>
            </a:br>
            <a:r>
              <a:rPr lang="zh-TW" altLang="en-US" sz="3200" dirty="0">
                <a:solidFill>
                  <a:srgbClr val="FFC000"/>
                </a:solidFill>
                <a:latin typeface="標楷體" panose="03000509000000000000" pitchFamily="65" charset="-120"/>
                <a:ea typeface="標楷體" panose="03000509000000000000" pitchFamily="65" charset="-120"/>
              </a:rPr>
              <a:t>某原人建奇功位證魁元某原人財法施高昇上品</a:t>
            </a:r>
            <a:br>
              <a:rPr lang="zh-TW" altLang="en-US" sz="3200" dirty="0">
                <a:solidFill>
                  <a:srgbClr val="FFC000"/>
                </a:solidFill>
                <a:latin typeface="標楷體" panose="03000509000000000000" pitchFamily="65" charset="-120"/>
                <a:ea typeface="標楷體" panose="03000509000000000000" pitchFamily="65" charset="-120"/>
              </a:rPr>
            </a:br>
            <a:r>
              <a:rPr lang="zh-TW" altLang="en-US" sz="3200" dirty="0">
                <a:solidFill>
                  <a:srgbClr val="FFC000"/>
                </a:solidFill>
                <a:latin typeface="標楷體" panose="03000509000000000000" pitchFamily="65" charset="-120"/>
                <a:ea typeface="標楷體" panose="03000509000000000000" pitchFamily="65" charset="-120"/>
              </a:rPr>
              <a:t>某原人捨身辦上乘尊嚴</a:t>
            </a:r>
            <a:endParaRPr lang="en-US" altLang="zh-TW" sz="3200" dirty="0">
              <a:solidFill>
                <a:srgbClr val="FFC000"/>
              </a:solidFill>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某原人立佛堂金仙得坐</a:t>
            </a:r>
            <a:br>
              <a:rPr lang="zh-TW" altLang="en-US" sz="3200" dirty="0">
                <a:latin typeface="標楷體" panose="03000509000000000000" pitchFamily="65" charset="-120"/>
                <a:ea typeface="標楷體" panose="03000509000000000000" pitchFamily="65" charset="-120"/>
              </a:rPr>
            </a:br>
            <a:r>
              <a:rPr lang="zh-TW" altLang="en-US" sz="3200" dirty="0">
                <a:latin typeface="標楷體" panose="03000509000000000000" pitchFamily="65" charset="-120"/>
                <a:ea typeface="標楷體" panose="03000509000000000000" pitchFamily="65" charset="-120"/>
              </a:rPr>
              <a:t>某原人代天化賜與品蓮某原人盡苦心仙班得列</a:t>
            </a:r>
            <a:br>
              <a:rPr lang="zh-TW" altLang="en-US" sz="3200" dirty="0">
                <a:latin typeface="標楷體" panose="03000509000000000000" pitchFamily="65" charset="-120"/>
                <a:ea typeface="標楷體" panose="03000509000000000000" pitchFamily="65" charset="-120"/>
              </a:rPr>
            </a:br>
            <a:r>
              <a:rPr lang="zh-TW" altLang="en-US" sz="3200" dirty="0">
                <a:latin typeface="標楷體" panose="03000509000000000000" pitchFamily="65" charset="-120"/>
                <a:ea typeface="標楷體" panose="03000509000000000000" pitchFamily="65" charset="-120"/>
              </a:rPr>
              <a:t>某原人多慇懃昇賞無邊</a:t>
            </a:r>
          </a:p>
        </p:txBody>
      </p:sp>
    </p:spTree>
    <p:extLst>
      <p:ext uri="{BB962C8B-B14F-4D97-AF65-F5344CB8AC3E}">
        <p14:creationId xmlns:p14="http://schemas.microsoft.com/office/powerpoint/2010/main" val="2426773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16416" y="133936"/>
            <a:ext cx="720080" cy="485926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龍華大會何時開 </a:t>
            </a:r>
            <a:r>
              <a:rPr lang="zh-TW" altLang="en-US" sz="3600" dirty="0">
                <a:latin typeface="標楷體" panose="03000509000000000000" pitchFamily="65" charset="-120"/>
                <a:ea typeface="標楷體" panose="03000509000000000000" pitchFamily="65" charset="-120"/>
              </a:rPr>
              <a:t>悟見講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136904" cy="4824536"/>
          </a:xfrm>
        </p:spPr>
        <p:txBody>
          <a:bodyPr>
            <a:noAutofit/>
          </a:bodyPr>
          <a:lstStyle/>
          <a:p>
            <a:pPr marL="36576" indent="0">
              <a:buNone/>
            </a:pPr>
            <a:r>
              <a:rPr lang="zh-TW" altLang="en-US" sz="3200" dirty="0">
                <a:solidFill>
                  <a:srgbClr val="FFFF00"/>
                </a:solidFill>
                <a:latin typeface="標楷體" panose="03000509000000000000" pitchFamily="65" charset="-120"/>
                <a:ea typeface="標楷體" panose="03000509000000000000" pitchFamily="65" charset="-120"/>
              </a:rPr>
              <a:t>四、人間淨土龍華會</a:t>
            </a:r>
          </a:p>
          <a:p>
            <a:r>
              <a:rPr lang="zh-TW" altLang="en-US" sz="3200" dirty="0">
                <a:latin typeface="標楷體" panose="03000509000000000000" pitchFamily="65" charset="-120"/>
                <a:ea typeface="標楷體" panose="03000509000000000000" pitchFamily="65" charset="-120"/>
              </a:rPr>
              <a:t>上天老母說</a:t>
            </a:r>
          </a:p>
          <a:p>
            <a:r>
              <a:rPr lang="zh-TW" altLang="en-US" sz="3200" dirty="0">
                <a:latin typeface="標楷體" panose="03000509000000000000" pitchFamily="65" charset="-120"/>
                <a:ea typeface="標楷體" panose="03000509000000000000" pitchFamily="65" charset="-120"/>
              </a:rPr>
              <a:t>將苦海化成了蓮花寶國</a:t>
            </a:r>
            <a:br>
              <a:rPr lang="zh-TW" altLang="en-US" sz="3200" dirty="0">
                <a:latin typeface="標楷體" panose="03000509000000000000" pitchFamily="65" charset="-120"/>
                <a:ea typeface="標楷體" panose="03000509000000000000" pitchFamily="65" charset="-120"/>
              </a:rPr>
            </a:br>
            <a:r>
              <a:rPr lang="zh-TW" altLang="en-US" sz="3200" dirty="0">
                <a:latin typeface="標楷體" panose="03000509000000000000" pitchFamily="65" charset="-120"/>
                <a:ea typeface="標楷體" panose="03000509000000000000" pitchFamily="65" charset="-120"/>
              </a:rPr>
              <a:t>這東土要改成淨土西天</a:t>
            </a:r>
            <a:br>
              <a:rPr lang="zh-TW" altLang="en-US" sz="3200" dirty="0">
                <a:latin typeface="標楷體" panose="03000509000000000000" pitchFamily="65" charset="-120"/>
                <a:ea typeface="標楷體" panose="03000509000000000000" pitchFamily="65" charset="-120"/>
              </a:rPr>
            </a:br>
            <a:r>
              <a:rPr lang="zh-TW" altLang="en-US" sz="3200" dirty="0">
                <a:latin typeface="標楷體" panose="03000509000000000000" pitchFamily="65" charset="-120"/>
                <a:ea typeface="標楷體" panose="03000509000000000000" pitchFamily="65" charset="-120"/>
              </a:rPr>
              <a:t>活佛世四千載快樂無比</a:t>
            </a:r>
            <a:br>
              <a:rPr lang="zh-TW" altLang="en-US" sz="3200" dirty="0">
                <a:latin typeface="標楷體" panose="03000509000000000000" pitchFamily="65" charset="-120"/>
                <a:ea typeface="標楷體" panose="03000509000000000000" pitchFamily="65" charset="-120"/>
              </a:rPr>
            </a:br>
            <a:r>
              <a:rPr lang="zh-TW" altLang="en-US" sz="3200" dirty="0">
                <a:latin typeface="標楷體" panose="03000509000000000000" pitchFamily="65" charset="-120"/>
                <a:ea typeface="標楷體" panose="03000509000000000000" pitchFamily="65" charset="-120"/>
              </a:rPr>
              <a:t>斷宰殺歸善路物各生全</a:t>
            </a:r>
          </a:p>
          <a:p>
            <a:r>
              <a:rPr lang="zh-TW" altLang="en-US" sz="3200" dirty="0">
                <a:solidFill>
                  <a:srgbClr val="FFC000"/>
                </a:solidFill>
                <a:latin typeface="標楷體" panose="03000509000000000000" pitchFamily="65" charset="-120"/>
                <a:ea typeface="標楷體" panose="03000509000000000000" pitchFamily="65" charset="-120"/>
              </a:rPr>
              <a:t>顯鍾靈合毓秀麟鳳現野</a:t>
            </a:r>
            <a:br>
              <a:rPr lang="zh-TW" altLang="en-US" sz="3200" dirty="0">
                <a:solidFill>
                  <a:srgbClr val="FFC000"/>
                </a:solidFill>
                <a:latin typeface="標楷體" panose="03000509000000000000" pitchFamily="65" charset="-120"/>
                <a:ea typeface="標楷體" panose="03000509000000000000" pitchFamily="65" charset="-120"/>
              </a:rPr>
            </a:br>
            <a:r>
              <a:rPr lang="zh-TW" altLang="en-US" sz="3200" dirty="0">
                <a:solidFill>
                  <a:srgbClr val="FFC000"/>
                </a:solidFill>
                <a:latin typeface="標楷體" panose="03000509000000000000" pitchFamily="65" charset="-120"/>
                <a:ea typeface="標楷體" panose="03000509000000000000" pitchFamily="65" charset="-120"/>
              </a:rPr>
              <a:t>海波息慶昇平共樂豐年</a:t>
            </a:r>
            <a:br>
              <a:rPr lang="zh-TW" altLang="en-US" sz="3200" dirty="0">
                <a:solidFill>
                  <a:srgbClr val="FFC000"/>
                </a:solidFill>
                <a:latin typeface="標楷體" panose="03000509000000000000" pitchFamily="65" charset="-120"/>
                <a:ea typeface="標楷體" panose="03000509000000000000" pitchFamily="65" charset="-120"/>
              </a:rPr>
            </a:br>
            <a:r>
              <a:rPr lang="zh-TW" altLang="en-US" sz="3200" dirty="0">
                <a:solidFill>
                  <a:srgbClr val="FFC000"/>
                </a:solidFill>
                <a:latin typeface="標楷體" panose="03000509000000000000" pitchFamily="65" charset="-120"/>
                <a:ea typeface="標楷體" panose="03000509000000000000" pitchFamily="65" charset="-120"/>
              </a:rPr>
              <a:t>你也敬我也愛再無爭鬥</a:t>
            </a:r>
            <a:br>
              <a:rPr lang="zh-TW" altLang="en-US" sz="3200" dirty="0">
                <a:solidFill>
                  <a:srgbClr val="FFC000"/>
                </a:solidFill>
                <a:latin typeface="標楷體" panose="03000509000000000000" pitchFamily="65" charset="-120"/>
                <a:ea typeface="標楷體" panose="03000509000000000000" pitchFamily="65" charset="-120"/>
              </a:rPr>
            </a:br>
            <a:r>
              <a:rPr lang="zh-TW" altLang="en-US" sz="3200" dirty="0">
                <a:solidFill>
                  <a:srgbClr val="FFC000"/>
                </a:solidFill>
                <a:latin typeface="標楷體" panose="03000509000000000000" pitchFamily="65" charset="-120"/>
                <a:ea typeface="標楷體" panose="03000509000000000000" pitchFamily="65" charset="-120"/>
              </a:rPr>
              <a:t>五日風十日雨挽回堯天</a:t>
            </a:r>
            <a:endParaRPr lang="en-US" altLang="zh-TW" sz="3200" dirty="0">
              <a:solidFill>
                <a:srgbClr val="FFC000"/>
              </a:solidFill>
              <a:latin typeface="標楷體" panose="03000509000000000000" pitchFamily="65" charset="-120"/>
              <a:ea typeface="標楷體" panose="03000509000000000000" pitchFamily="65" charset="-120"/>
            </a:endParaRPr>
          </a:p>
          <a:p>
            <a:endParaRPr lang="zh-TW" altLang="en-US" sz="3300" dirty="0">
              <a:solidFill>
                <a:srgbClr val="FFC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131381483"/>
      </p:ext>
    </p:extLst>
  </p:cSld>
  <p:clrMapOvr>
    <a:masterClrMapping/>
  </p:clrMapOvr>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535</TotalTime>
  <Words>145</Words>
  <Application>Microsoft Office PowerPoint</Application>
  <PresentationFormat>如螢幕大小 (16:9)</PresentationFormat>
  <Paragraphs>22</Paragraphs>
  <Slides>4</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4</vt:i4>
      </vt:variant>
    </vt:vector>
  </HeadingPairs>
  <TitlesOfParts>
    <vt:vector size="12" baseType="lpstr">
      <vt:lpstr>微軟正黑體</vt:lpstr>
      <vt:lpstr>新細明體</vt:lpstr>
      <vt:lpstr>標楷體</vt:lpstr>
      <vt:lpstr>Arial</vt:lpstr>
      <vt:lpstr>Calibri</vt:lpstr>
      <vt:lpstr>Franklin Gothic Book</vt:lpstr>
      <vt:lpstr>Wingdings 2</vt:lpstr>
      <vt:lpstr>科技</vt:lpstr>
      <vt:lpstr>龍華大會何時開 悟見講</vt:lpstr>
      <vt:lpstr>龍華大會何時開 悟見講</vt:lpstr>
      <vt:lpstr>龍華大會何時開 悟見講</vt:lpstr>
      <vt:lpstr>龍華大會何時開 悟見講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v345</dc:creator>
  <cp:lastModifiedBy>老兄 悟見</cp:lastModifiedBy>
  <cp:revision>237</cp:revision>
  <dcterms:created xsi:type="dcterms:W3CDTF">2014-02-15T05:50:45Z</dcterms:created>
  <dcterms:modified xsi:type="dcterms:W3CDTF">2024-05-10T02:50:14Z</dcterms:modified>
  <cp:contentStatus/>
</cp:coreProperties>
</file>