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337" r:id="rId2"/>
    <p:sldId id="341" r:id="rId3"/>
    <p:sldId id="338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77" d="100"/>
          <a:sy n="77" d="100"/>
        </p:scale>
        <p:origin x="1220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2024/5/6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9231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2024/5/6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手持令旗要你命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一、手持令旗要你命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岳法律主说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冤聲戾氣瀰半空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前世傷害我深重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手持令旗要你命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今生註定來相逢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奉勸世人莫殺生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修身培德養善性      建功立德果碩豐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消災解厄化大同</a:t>
            </a:r>
            <a:endParaRPr lang="zh-TW" altLang="en-US" sz="3600" dirty="0">
              <a:solidFill>
                <a:srgbClr val="FFC000"/>
              </a:solidFill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手持令旗要你命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身若污穢齊掃完</a:t>
            </a:r>
            <a:endParaRPr lang="zh-TW" altLang="en-US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科學理論將對證      不信你們察分明      日後世界將更新      盡留素食持齋人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一切五葷之食物        齊齊掃盡根不生       非是為兄哄騙你       科學長篇有證明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殺生害命空妄想      不信請看一日現      任你身鐵口能辯      身若污穢齊掃完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若無應驗吾失信      願受皇母降職權      天地變遷吾明然      關某雖是武身漢      也曾為眾淚不乾</a:t>
            </a:r>
          </a:p>
          <a:p>
            <a:pPr algn="l"/>
            <a:endParaRPr lang="zh-TW" altLang="en-US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手持令旗要你命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求道吃素脱劫難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所以要入避難之雲城，最基本的條件要有求道，有眞修行，還要清口茹素，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因為清口茹素，就是斬斷一切跟衆生的惡緣，再加上行功了愿，修身養性，才能脱劫，逢凶化吉。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TW" altLang="en-US" sz="3600" dirty="0">
                <a:solidFill>
                  <a:schemeClr val="tx1">
                    <a:lumMod val="9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口裡放生慈愛懷       斷除罪根仁心栽      心心所向皆是道      種善福田遠劫災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2992</TotalTime>
  <Words>248</Words>
  <Application>Microsoft Office PowerPoint</Application>
  <PresentationFormat>如螢幕大小 (16:9)</PresentationFormat>
  <Paragraphs>18</Paragraphs>
  <Slides>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手持令旗要你命 悟見講</vt:lpstr>
      <vt:lpstr>手持令旗要你命 悟見講</vt:lpstr>
      <vt:lpstr>手持令旗要你命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694</cp:revision>
  <dcterms:created xsi:type="dcterms:W3CDTF">2014-02-15T05:50:45Z</dcterms:created>
  <dcterms:modified xsi:type="dcterms:W3CDTF">2024-05-06T10:32:02Z</dcterms:modified>
  <cp:contentStatus/>
</cp:coreProperties>
</file>