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9" r:id="rId2"/>
    <p:sldId id="360" r:id="rId3"/>
    <p:sldId id="357" r:id="rId4"/>
    <p:sldId id="361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4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怵目驚心的慘狀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一、怵目驚心的慘狀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看到如此悲慘的災難，怕不怕？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當初南亞大海嘯、九二一地震、四川地震，誰也沒辦法體會生死無常，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今日真正讓你們看到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，這怵目驚心的慘狀，才能體會生死無常，人生短暫。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789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怵目驚心的慘狀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二、時時抱道快奉行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所以自我多反省，立了重聖輕凡。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為何走這條路，還停停走走、懈怠不前？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42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怵目驚心的慘狀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三、善力凝聚化災劫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希望徒兒，能夠發出你們的愿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，好好跟隨點傳師、前賢來修道、辦道，至少要渡化親朋好友，讓善的力量能夠凝聚，自然能化掉災劫的氣數。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190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怵目驚心的慘狀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四、求道吃素立功德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158486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3342</TotalTime>
  <Words>278</Words>
  <Application>Microsoft Office PowerPoint</Application>
  <PresentationFormat>如螢幕大小 (16:9)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怵目驚心的慘狀 悟見講</vt:lpstr>
      <vt:lpstr>怵目驚心的慘狀 悟見講</vt:lpstr>
      <vt:lpstr>怵目驚心的慘狀 悟見講</vt:lpstr>
      <vt:lpstr>怵目驚心的慘狀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688</cp:revision>
  <dcterms:created xsi:type="dcterms:W3CDTF">2014-02-15T05:50:45Z</dcterms:created>
  <dcterms:modified xsi:type="dcterms:W3CDTF">2024-05-04T05:44:04Z</dcterms:modified>
  <cp:contentStatus/>
</cp:coreProperties>
</file>