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56" r:id="rId2"/>
    <p:sldId id="355" r:id="rId3"/>
    <p:sldId id="354" r:id="rId4"/>
    <p:sldId id="353" r:id="rId5"/>
    <p:sldId id="352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74" d="100"/>
          <a:sy n="74" d="100"/>
        </p:scale>
        <p:origin x="64" y="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感同身受救眾生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一、感同身受救眾生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身為白陽修士，要有認知，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不是每天渾渾噩噩度過，對於週遭發生的事情，都要提高警覺，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更要感恩惜福，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是否能夠再跨出腳步、伸出你的手，感同身受？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4268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感同身受救眾生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二、救人心災劫可消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你們凡人忙，都忙自己的事；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諸天仙佛忙著各處救災，非凡胎肉眼看得到。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理天裡的母娘，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每天都在流血淚，有多少皇兒迷昧無知？天災地變，皆是人為的造作，唯有從人心救起，世界才有另一番生機。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9029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感同身受救眾生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三、仙佛都在救靈性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現在災難那麼多，諸天仙佛都在救災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，救什麼樣的災難？救靈性的災難；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若是靈性，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沒有辦法從六道輪迴了脫，永遠都在輪轉。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5586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感同身受救眾生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四、仙佛不忍見災難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災難的發生，也不是仙佛忍心看到的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，道很寶貴，知道的人太少了，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就是要靠聽到道理的人、求道的人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，把道的好處宣揚出去，把儒風、聖賢大道，來代天宣化，每個人都有責任。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131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感同身受救眾生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五、救災難先救人心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救災難，要先從救人心做起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，老天降道，最大的目的，就是要救劫難。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所以末後了，也算是災難難逃啊！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它還是發生了，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558302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3161</TotalTime>
  <Words>329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感同身受救眾生 悟見講</vt:lpstr>
      <vt:lpstr>感同身受救眾生 悟見講</vt:lpstr>
      <vt:lpstr>感同身受救眾生 悟見講</vt:lpstr>
      <vt:lpstr>感同身受救眾生 悟見講</vt:lpstr>
      <vt:lpstr>感同身受救眾生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680</cp:revision>
  <dcterms:created xsi:type="dcterms:W3CDTF">2014-02-15T05:50:45Z</dcterms:created>
  <dcterms:modified xsi:type="dcterms:W3CDTF">2024-05-04T02:43:05Z</dcterms:modified>
  <cp:contentStatus/>
</cp:coreProperties>
</file>