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9" r:id="rId2"/>
    <p:sldId id="337" r:id="rId3"/>
    <p:sldId id="340" r:id="rId4"/>
    <p:sldId id="341" r:id="rId5"/>
    <p:sldId id="342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77" d="100"/>
          <a:sy n="77" d="100"/>
        </p:scale>
        <p:origin x="122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業障未了遭劫難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一、業障未了遭劫難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因為賢士們，有累世之因果業障未還清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，業障因果沒有了清，劫難來時只有被清算，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那如何能夠回歸本位呢？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求道修道，行功立德，立願了願，才能回歸本位。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業障未了遭劫難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二、有願有功躲災刼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另外－方面，災劫來時，賢士們還要有願保身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，若是無願，又無先立功德在前，那等劫煞來時，還是得受因果討報對案。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所以要入避難之之雲城，最基本的條件要有求道，有眞修行，還要清口茹素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，因為清口茹素，就是斬斷－切跟眾生的惡緣，再加上行功了願，修身養性，才能脫劫，逢凶化吉。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業障未了遭劫難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三、各有前因莫慌神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          口裡放生慈愛懷       斷除罪根仁心栽      心心所向皆是道      種善福田遠劫災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故在此末劫年，皇母娘不忍三界蒼靈，同遭浩劫之洗刷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，故在白陽之時，特赦天下苦根眾生，普度三曹，讓三界之蒼靈，得以翻身。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2398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業障未了遭劫難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、因果一次大清算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六萬年宿世因果債，一次大清算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，果報斤斤論斤算。水劫 、火劫 、土劫 、 五毒、 血劫各大災難。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不是上天不慈悲，畢竟是累世六萬年，因果債大清算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，人類自己先要慈悲，你們後面，跟著冤親債主，才會感受你們真懺悔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4913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業障未了遭劫難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7992888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、老母降道救元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</a:t>
            </a:r>
            <a:endParaRPr lang="zh-TW" altLang="en-US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上天給人世間眾迷孩，芸芸眾生們，慈悲警示，不忍元佛子沈輪苦海，老母慈悲降道救元郎，三曹普渡，救九六眾元靈，上法船躲劫避難。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天災不斷為什麼？上天給人類的警告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，是冤親债主來討债， 討的急，六萬年大清算，看了真的是於心不忍。</a:t>
            </a:r>
          </a:p>
          <a:p>
            <a:pPr algn="l" rtl="0"/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362406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2997</TotalTime>
  <Words>420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業障未了遭劫難 悟見講</vt:lpstr>
      <vt:lpstr>業障未了遭劫難 悟見講</vt:lpstr>
      <vt:lpstr>業障未了遭劫難 悟見講</vt:lpstr>
      <vt:lpstr>業障未了遭劫難 悟見講</vt:lpstr>
      <vt:lpstr>業障未了遭劫難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681</cp:revision>
  <dcterms:created xsi:type="dcterms:W3CDTF">2014-02-15T05:50:45Z</dcterms:created>
  <dcterms:modified xsi:type="dcterms:W3CDTF">2024-05-04T02:45:26Z</dcterms:modified>
  <cp:contentStatus/>
</cp:coreProperties>
</file>