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37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一、三期末劫多劫難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呂洞賓仙祖慈訓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水火風疫情來亂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細菌病毒四流傳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人人自危怕被染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殺害生靈物命殘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為圖口腹慾望貪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社稷執政佛憂患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易招邪惡氣流竄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物以類聚乃本然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除非心性能轉換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行持方正善氣建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民怨可消戾氣減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二、因果討報復循環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呂洞賓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仙祖慈訓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主因大略訴一番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實情敬告世宇寰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因果討報復循環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令旗在握冤氣漫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天佑良善保泰然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吾佑真修英賢安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時已至止語不宣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叩辭皇母去救難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24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三、眾生遭劫被清算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，在眼前有大災難，迫降而來，許多眾生，都要受此災難而被清算，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為惡作孽的人，都要應罪而被淘汰掉。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四、多災多難要省思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災難這麼多，徒兒們有沒有省思？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你們的責任何其重！若只顧自己平安，苦難眾生怎麼辦？大家都是兄弟姐妹。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你們今天能平安坐在這邊，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全沾了天恩師德浩瀚無邊，是不是能夠更發心愿？</a:t>
            </a:r>
          </a:p>
        </p:txBody>
      </p:sp>
    </p:spTree>
    <p:extLst>
      <p:ext uri="{BB962C8B-B14F-4D97-AF65-F5344CB8AC3E}">
        <p14:creationId xmlns:p14="http://schemas.microsoft.com/office/powerpoint/2010/main" val="35548816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2978</TotalTime>
  <Words>174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三期末劫多劫難 悟見講</vt:lpstr>
      <vt:lpstr>三期末劫多劫難 悟見講</vt:lpstr>
      <vt:lpstr>三期末劫多劫難 悟見講</vt:lpstr>
      <vt:lpstr>三期末劫多劫難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2024-05-03T01:51:51Z</dcterms:modified>
  <cp:contentStatus/>
</cp:coreProperties>
</file>